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6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39.xml.rels" ContentType="application/vnd.openxmlformats-package.relationships+xml"/>
  <Override PartName="/ppt/slideMasters/slideMaster29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20.xml" ContentType="application/vnd.openxmlformats-officedocument.presentationml.slideMaster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9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7.xml" ContentType="application/vnd.openxmlformats-officedocument.theme+xml"/>
  <Override PartName="/ppt/theme/theme1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13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8.xml" ContentType="application/vnd.openxmlformats-officedocument.theme+xml"/>
  <Override PartName="/ppt/theme/theme27.xml" ContentType="application/vnd.openxmlformats-officedocument.theme+xml"/>
  <Override PartName="/ppt/theme/theme39.xml" ContentType="application/vnd.openxmlformats-officedocument.theme+xml"/>
  <Override PartName="/ppt/theme/theme26.xml" ContentType="application/vnd.openxmlformats-officedocument.theme+xml"/>
  <Override PartName="/ppt/theme/theme7.xml" ContentType="application/vnd.openxmlformats-officedocument.theme+xml"/>
  <Override PartName="/ppt/theme/theme12.xml" ContentType="application/vnd.openxmlformats-officedocument.theme+xml"/>
  <Override PartName="/ppt/theme/theme25.xml" ContentType="application/vnd.openxmlformats-officedocument.theme+xml"/>
  <Override PartName="/ppt/theme/theme6.xml" ContentType="application/vnd.openxmlformats-officedocument.theme+xml"/>
  <Override PartName="/ppt/theme/theme11.xml" ContentType="application/vnd.openxmlformats-officedocument.theme+xml"/>
  <Override PartName="/ppt/theme/theme24.xml" ContentType="application/vnd.openxmlformats-officedocument.theme+xml"/>
  <Override PartName="/ppt/theme/theme5.xml" ContentType="application/vnd.openxmlformats-officedocument.theme+xml"/>
  <Override PartName="/ppt/theme/theme10.xml" ContentType="application/vnd.openxmlformats-officedocument.theme+xml"/>
  <Override PartName="/ppt/theme/theme23.xml" ContentType="application/vnd.openxmlformats-officedocument.theme+xml"/>
  <Override PartName="/ppt/theme/theme4.xml" ContentType="application/vnd.openxmlformats-officedocument.theme+xml"/>
  <Override PartName="/ppt/theme/theme22.xml" ContentType="application/vnd.openxmlformats-officedocument.theme+xml"/>
  <Override PartName="/ppt/theme/theme3.xml" ContentType="application/vnd.openxmlformats-officedocument.theme+xml"/>
  <Override PartName="/ppt/theme/theme19.xml" ContentType="application/vnd.openxmlformats-officedocument.theme+xml"/>
  <Override PartName="/ppt/theme/theme2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Layouts/slideLayout257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83.xml.rels" ContentType="application/vnd.openxmlformats-package.relationships+xml"/>
  <Override PartName="/ppt/slideLayouts/_rels/slideLayout204.xml.rels" ContentType="application/vnd.openxmlformats-package.relationships+xml"/>
  <Override PartName="/ppt/slideLayouts/_rels/slideLayout178.xml.rels" ContentType="application/vnd.openxmlformats-package.relationships+xml"/>
  <Override PartName="/ppt/slideLayouts/_rels/slideLayout349.xml.rels" ContentType="application/vnd.openxmlformats-package.relationships+xml"/>
  <Override PartName="/ppt/slideLayouts/_rels/slideLayout453.xml.rels" ContentType="application/vnd.openxmlformats-package.relationships+xml"/>
  <Override PartName="/ppt/slideLayouts/_rels/slideLayout302.xml.rels" ContentType="application/vnd.openxmlformats-package.relationships+xml"/>
  <Override PartName="/ppt/slideLayouts/_rels/slideLayout429.xml.rels" ContentType="application/vnd.openxmlformats-package.relationships+xml"/>
  <Override PartName="/ppt/slideLayouts/_rels/slideLayout193.xml.rels" ContentType="application/vnd.openxmlformats-package.relationships+xml"/>
  <Override PartName="/ppt/slideLayouts/_rels/slideLayout359.xml.rels" ContentType="application/vnd.openxmlformats-package.relationships+xml"/>
  <Override PartName="/ppt/slideLayouts/_rels/slideLayout46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2.xml.rels" ContentType="application/vnd.openxmlformats-package.relationships+xml"/>
  <Override PartName="/ppt/slideLayouts/_rels/slideLayout158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263.xml.rels" ContentType="application/vnd.openxmlformats-package.relationships+xml"/>
  <Override PartName="/ppt/slideLayouts/_rels/slideLayout1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10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211.xml.rels" ContentType="application/vnd.openxmlformats-package.relationships+xml"/>
  <Override PartName="/ppt/slideLayouts/_rels/slideLayout190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212.xml.rels" ContentType="application/vnd.openxmlformats-package.relationships+xml"/>
  <Override PartName="/ppt/slideLayouts/_rels/slideLayout191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409.xml.rels" ContentType="application/vnd.openxmlformats-package.relationships+xml"/>
  <Override PartName="/ppt/slideLayouts/_rels/slideLayout388.xml.rels" ContentType="application/vnd.openxmlformats-package.relationships+xml"/>
  <Override PartName="/ppt/slideLayouts/_rels/slideLayout220.xml.rels" ContentType="application/vnd.openxmlformats-package.relationships+xml"/>
  <Override PartName="/ppt/slideLayouts/_rels/slideLayout221.xml.rels" ContentType="application/vnd.openxmlformats-package.relationships+xml"/>
  <Override PartName="/ppt/slideLayouts/_rels/slideLayout222.xml.rels" ContentType="application/vnd.openxmlformats-package.relationships+xml"/>
  <Override PartName="/ppt/slideLayouts/_rels/slideLayout230.xml.rels" ContentType="application/vnd.openxmlformats-package.relationships+xml"/>
  <Override PartName="/ppt/slideLayouts/_rels/slideLayout225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31.xml.rels" ContentType="application/vnd.openxmlformats-package.relationships+xml"/>
  <Override PartName="/ppt/slideLayouts/_rels/slideLayout232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258.xml.rels" ContentType="application/vnd.openxmlformats-package.relationships+xml"/>
  <Override PartName="/ppt/slideLayouts/_rels/slideLayout413.xml.rels" ContentType="application/vnd.openxmlformats-package.relationships+xml"/>
  <Override PartName="/ppt/slideLayouts/_rels/slideLayout309.xml.rels" ContentType="application/vnd.openxmlformats-package.relationships+xml"/>
  <Override PartName="/ppt/slideLayouts/_rels/slideLayout392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259.xml.rels" ContentType="application/vnd.openxmlformats-package.relationships+xml"/>
  <Override PartName="/ppt/slideLayouts/_rels/slideLayout264.xml.rels" ContentType="application/vnd.openxmlformats-package.relationships+xml"/>
  <Override PartName="/ppt/slideLayouts/_rels/slideLayout414.xml.rels" ContentType="application/vnd.openxmlformats-package.relationships+xml"/>
  <Override PartName="/ppt/slideLayouts/_rels/slideLayout289.xml.rels" ContentType="application/vnd.openxmlformats-package.relationships+xml"/>
  <Override PartName="/ppt/slideLayouts/_rels/slideLayout393.xml.rels" ContentType="application/vnd.openxmlformats-package.relationships+xml"/>
  <Override PartName="/ppt/slideLayouts/_rels/slideLayout408.xml.rels" ContentType="application/vnd.openxmlformats-package.relationships+xml"/>
  <Override PartName="/ppt/slideLayouts/_rels/slideLayout38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466.xml.rels" ContentType="application/vnd.openxmlformats-package.relationships+xml"/>
  <Override PartName="/ppt/slideLayouts/_rels/slideLayout415.xml.rels" ContentType="application/vnd.openxmlformats-package.relationships+xml"/>
  <Override PartName="/ppt/slideLayouts/_rels/slideLayout420.xml.rels" ContentType="application/vnd.openxmlformats-package.relationships+xml"/>
  <Override PartName="/ppt/slideLayouts/_rels/slideLayout39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404.xml.rels" ContentType="application/vnd.openxmlformats-package.relationships+xml"/>
  <Override PartName="/ppt/slideLayouts/_rels/slideLayout378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70.xml.rels" ContentType="application/vnd.openxmlformats-package.relationships+xml"/>
  <Override PartName="/ppt/slideLayouts/_rels/slideLayout165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36.xml.rels" ContentType="application/vnd.openxmlformats-package.relationships+xml"/>
  <Override PartName="/ppt/slideLayouts/_rels/slideLayout440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364.xml.rels" ContentType="application/vnd.openxmlformats-package.relationships+xml"/>
  <Override PartName="/ppt/slideLayouts/_rels/slideLayout375.xml.rels" ContentType="application/vnd.openxmlformats-package.relationships+xml"/>
  <Override PartName="/ppt/slideLayouts/_rels/slideLayout173.xml.rels" ContentType="application/vnd.openxmlformats-package.relationships+xml"/>
  <Override PartName="/ppt/slideLayouts/_rels/slideLayout168.xml.rels" ContentType="application/vnd.openxmlformats-package.relationships+xml"/>
  <Override PartName="/ppt/slideLayouts/_rels/slideLayout460.xml.rels" ContentType="application/vnd.openxmlformats-package.relationships+xml"/>
  <Override PartName="/ppt/slideLayouts/_rels/slideLayout376.xml.rels" ContentType="application/vnd.openxmlformats-package.relationships+xml"/>
  <Override PartName="/ppt/slideLayouts/_rels/slideLayout233.xml.rels" ContentType="application/vnd.openxmlformats-package.relationships+xml"/>
  <Override PartName="/ppt/slideLayouts/_rels/slideLayout380.xml.rels" ContentType="application/vnd.openxmlformats-package.relationships+xml"/>
  <Override PartName="/ppt/slideLayouts/_rels/slideLayout40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86.xml.rels" ContentType="application/vnd.openxmlformats-package.relationships+xml"/>
  <Override PartName="/ppt/slideLayouts/_rels/slideLayout174.xml.rels" ContentType="application/vnd.openxmlformats-package.relationships+xml"/>
  <Override PartName="/ppt/slideLayouts/_rels/slideLayout377.xml.rels" ContentType="application/vnd.openxmlformats-package.relationships+xml"/>
  <Override PartName="/ppt/slideLayouts/_rels/slideLayout234.xml.rels" ContentType="application/vnd.openxmlformats-package.relationships+xml"/>
  <Override PartName="/ppt/slideLayouts/_rels/slideLayout381.xml.rels" ContentType="application/vnd.openxmlformats-package.relationships+xml"/>
  <Override PartName="/ppt/slideLayouts/_rels/slideLayout277.xml.rels" ContentType="application/vnd.openxmlformats-package.relationships+xml"/>
  <Override PartName="/ppt/slideLayouts/_rels/slideLayout402.xml.rels" ContentType="application/vnd.openxmlformats-package.relationships+xml"/>
  <Override PartName="/ppt/slideLayouts/_rels/slideLayout467.xml.rels" ContentType="application/vnd.openxmlformats-package.relationships+xml"/>
  <Override PartName="/ppt/slideLayouts/_rels/slideLayout366.xml.rels" ContentType="application/vnd.openxmlformats-package.relationships+xml"/>
  <Override PartName="/ppt/slideLayouts/_rels/slideLayout371.xml.rels" ContentType="application/vnd.openxmlformats-package.relationships+xml"/>
  <Override PartName="/ppt/slideLayouts/_rels/slideLayout373.xml.rels" ContentType="application/vnd.openxmlformats-package.relationships+xml"/>
  <Override PartName="/ppt/slideLayouts/_rels/slideLayout368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71.xml.rels" ContentType="application/vnd.openxmlformats-package.relationships+xml"/>
  <Override PartName="/ppt/slideLayouts/_rels/slideLayout166.xml.rels" ContentType="application/vnd.openxmlformats-package.relationships+xml"/>
  <Override PartName="/ppt/slideLayouts/_rels/slideLayout382.xml.rels" ContentType="application/vnd.openxmlformats-package.relationships+xml"/>
  <Override PartName="/ppt/slideLayouts/_rels/slideLayout278.xml.rels" ContentType="application/vnd.openxmlformats-package.relationships+xml"/>
  <Override PartName="/ppt/slideLayouts/_rels/slideLayout403.xml.rels" ContentType="application/vnd.openxmlformats-package.relationships+xml"/>
  <Override PartName="/ppt/slideLayouts/_rels/slideLayout468.xml.rels" ContentType="application/vnd.openxmlformats-package.relationships+xml"/>
  <Override PartName="/ppt/slideLayouts/_rels/slideLayout180.xml.rels" ContentType="application/vnd.openxmlformats-package.relationships+xml"/>
  <Override PartName="/ppt/slideLayouts/_rels/slideLayout367.xml.rels" ContentType="application/vnd.openxmlformats-package.relationships+xml"/>
  <Override PartName="/ppt/slideLayouts/_rels/slideLayout372.xml.rels" ContentType="application/vnd.openxmlformats-package.relationships+xml"/>
  <Override PartName="/ppt/slideLayouts/_rels/slideLayout374.xml.rels" ContentType="application/vnd.openxmlformats-package.relationships+xml"/>
  <Override PartName="/ppt/slideLayouts/_rels/slideLayout36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72.xml.rels" ContentType="application/vnd.openxmlformats-package.relationships+xml"/>
  <Override PartName="/ppt/slideLayouts/_rels/slideLayout167.xml.rels" ContentType="application/vnd.openxmlformats-package.relationships+xml"/>
  <Override PartName="/ppt/slideLayouts/_rels/slideLayout383.xml.rels" ContentType="application/vnd.openxmlformats-package.relationships+xml"/>
  <Override PartName="/ppt/slideLayouts/_rels/slideLayout27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65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244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391.xml.rels" ContentType="application/vnd.openxmlformats-package.relationships+xml"/>
  <Override PartName="/ppt/slideLayouts/_rels/slideLayout412.xml.rels" ContentType="application/vnd.openxmlformats-package.relationships+xml"/>
  <Override PartName="/ppt/slideLayouts/_rels/slideLayout301.xml.rels" ContentType="application/vnd.openxmlformats-package.relationships+xml"/>
  <Override PartName="/ppt/slideLayouts/_rels/slideLayout275.xml.rels" ContentType="application/vnd.openxmlformats-package.relationships+xml"/>
  <Override PartName="/ppt/slideLayouts/_rels/slideLayout280.xml.rels" ContentType="application/vnd.openxmlformats-package.relationships+xml"/>
  <Override PartName="/ppt/slideLayouts/_rels/slideLayout39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421.xml.rels" ContentType="application/vnd.openxmlformats-package.relationships+xml"/>
  <Override PartName="/ppt/slideLayouts/_rels/slideLayout395.xml.rels" ContentType="application/vnd.openxmlformats-package.relationships+xml"/>
  <Override PartName="/ppt/slideLayouts/_rels/slideLayout406.xml.rels" ContentType="application/vnd.openxmlformats-package.relationships+xml"/>
  <Override PartName="/ppt/slideLayouts/_rels/slideLayout385.xml.rels" ContentType="application/vnd.openxmlformats-package.relationships+xml"/>
  <Override PartName="/ppt/slideLayouts/_rels/slideLayout398.xml.rels" ContentType="application/vnd.openxmlformats-package.relationships+xml"/>
  <Override PartName="/ppt/slideLayouts/_rels/slideLayout419.xml.rels" ContentType="application/vnd.openxmlformats-package.relationships+xml"/>
  <Override PartName="/ppt/slideLayouts/_rels/slideLayout260.xml.rels" ContentType="application/vnd.openxmlformats-package.relationships+xml"/>
  <Override PartName="/ppt/slideLayouts/_rels/slideLayout15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2.xml.rels" ContentType="application/vnd.openxmlformats-package.relationships+xml"/>
  <Override PartName="/ppt/slideLayouts/_rels/slideLayout213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184.xml.rels" ContentType="application/vnd.openxmlformats-package.relationships+xml"/>
  <Override PartName="/ppt/slideLayouts/_rels/slideLayout179.xml.rels" ContentType="application/vnd.openxmlformats-package.relationships+xml"/>
  <Override PartName="/ppt/slideLayouts/_rels/slideLayout205.xml.rels" ContentType="application/vnd.openxmlformats-package.relationships+xml"/>
  <Override PartName="/ppt/slideLayouts/_rels/slideLayout287.xml.rels" ContentType="application/vnd.openxmlformats-package.relationships+xml"/>
  <Override PartName="/ppt/slideLayouts/_rels/slideLayout308.xml.rels" ContentType="application/vnd.openxmlformats-package.relationships+xml"/>
  <Override PartName="/ppt/slideLayouts/_rels/slideLayout313.xml.rels" ContentType="application/vnd.openxmlformats-package.relationships+xml"/>
  <Override PartName="/ppt/slideLayouts/_rels/slideLayout292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87.xml.rels" ContentType="application/vnd.openxmlformats-package.relationships+xml"/>
  <Override PartName="/ppt/slideLayouts/_rels/slideLayout175.xml.rels" ContentType="application/vnd.openxmlformats-package.relationships+xml"/>
  <Override PartName="/ppt/slideLayouts/_rels/slideLayout201.xml.rels" ContentType="application/vnd.openxmlformats-package.relationships+xml"/>
  <Override PartName="/ppt/slideLayouts/_rels/slideLayout442.xml.rels" ContentType="application/vnd.openxmlformats-package.relationships+xml"/>
  <Override PartName="/ppt/slideLayouts/_rels/slideLayout437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52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354.xml.rels" ContentType="application/vnd.openxmlformats-package.relationships+xml"/>
  <Override PartName="/ppt/slideLayouts/_rels/slideLayout451.xml.rels" ContentType="application/vnd.openxmlformats-package.relationships+xml"/>
  <Override PartName="/ppt/slideLayouts/_rels/slideLayout347.xml.rels" ContentType="application/vnd.openxmlformats-package.relationships+xml"/>
  <Override PartName="/ppt/slideLayouts/_rels/slideLayout335.xml.rels" ContentType="application/vnd.openxmlformats-package.relationships+xml"/>
  <Override PartName="/ppt/slideLayouts/_rels/slideLayout450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202.xml.rels" ContentType="application/vnd.openxmlformats-package.relationships+xml"/>
  <Override PartName="/ppt/slideLayouts/_rels/slideLayout176.xml.rels" ContentType="application/vnd.openxmlformats-package.relationships+xml"/>
  <Override PartName="/ppt/slideLayouts/_rels/slideLayout181.xml.rels" ContentType="application/vnd.openxmlformats-package.relationships+xml"/>
  <Override PartName="/ppt/slideLayouts/_rels/slideLayout194.xml.rels" ContentType="application/vnd.openxmlformats-package.relationships+xml"/>
  <Override PartName="/ppt/slideLayouts/_rels/slideLayout189.xml.rels" ContentType="application/vnd.openxmlformats-package.relationships+xml"/>
  <Override PartName="/ppt/slideLayouts/_rels/slideLayout215.xml.rels" ContentType="application/vnd.openxmlformats-package.relationships+xml"/>
  <Override PartName="/ppt/slideLayouts/_rels/slideLayout305.xml.rels" ContentType="application/vnd.openxmlformats-package.relationships+xml"/>
  <Override PartName="/ppt/slideLayouts/_rels/slideLayout310.xml.rels" ContentType="application/vnd.openxmlformats-package.relationships+xml"/>
  <Override PartName="/ppt/slideLayouts/_rels/slideLayout284.xml.rels" ContentType="application/vnd.openxmlformats-package.relationships+xml"/>
  <Override PartName="/ppt/slideLayouts/_rels/slideLayout452.xml.rels" ContentType="application/vnd.openxmlformats-package.relationships+xml"/>
  <Override PartName="/ppt/slideLayouts/_rels/slideLayout348.xml.rels" ContentType="application/vnd.openxmlformats-package.relationships+xml"/>
  <Override PartName="/ppt/slideLayouts/_rels/slideLayout297.xml.rels" ContentType="application/vnd.openxmlformats-package.relationships+xml"/>
  <Override PartName="/ppt/slideLayouts/_rels/slideLayout318.xml.rels" ContentType="application/vnd.openxmlformats-package.relationships+xml"/>
  <Override PartName="/ppt/slideLayouts/_rels/slideLayout323.xml.rels" ContentType="application/vnd.openxmlformats-package.relationships+xml"/>
  <Override PartName="/ppt/slideLayouts/_rels/slideLayout389.xml.rels" ContentType="application/vnd.openxmlformats-package.relationships+xml"/>
  <Override PartName="/ppt/slideLayouts/_rels/slideLayout441.xml.rels" ContentType="application/vnd.openxmlformats-package.relationships+xml"/>
  <Override PartName="/ppt/slideLayouts/_rels/slideLayout43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07.xml.rels" ContentType="application/vnd.openxmlformats-package.relationships+xml"/>
  <Override PartName="/ppt/slideLayouts/_rels/slideLayout312.xml.rels" ContentType="application/vnd.openxmlformats-package.relationships+xml"/>
  <Override PartName="/ppt/slideLayouts/_rels/slideLayout286.xml.rels" ContentType="application/vnd.openxmlformats-package.relationships+xml"/>
  <Override PartName="/ppt/slideLayouts/_rels/slideLayout291.xml.rels" ContentType="application/vnd.openxmlformats-package.relationships+xml"/>
  <Override PartName="/ppt/slideLayouts/_rels/slideLayout299.xml.rels" ContentType="application/vnd.openxmlformats-package.relationships+xml"/>
  <Override PartName="/ppt/slideLayouts/_rels/slideLayout325.xml.rels" ContentType="application/vnd.openxmlformats-package.relationships+xml"/>
  <Override PartName="/ppt/slideLayouts/_rels/slideLayout351.xml.rels" ContentType="application/vnd.openxmlformats-package.relationships+xml"/>
  <Override PartName="/ppt/slideLayouts/_rels/slideLayout346.xml.rels" ContentType="application/vnd.openxmlformats-package.relationships+xml"/>
  <Override PartName="/ppt/slideLayouts/_rels/slideLayout46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67.xml.rels" ContentType="application/vnd.openxmlformats-package.relationships+xml"/>
  <Override PartName="/ppt/slideLayouts/_rels/slideLayout422.xml.rels" ContentType="application/vnd.openxmlformats-package.relationships+xml"/>
  <Override PartName="/ppt/slideLayouts/_rels/slideLayout405.xml.rels" ContentType="application/vnd.openxmlformats-package.relationships+xml"/>
  <Override PartName="/ppt/slideLayouts/_rels/slideLayout379.xml.rels" ContentType="application/vnd.openxmlformats-package.relationships+xml"/>
  <Override PartName="/ppt/slideLayouts/_rels/slideLayout384.xml.rels" ContentType="application/vnd.openxmlformats-package.relationships+xml"/>
  <Override PartName="/ppt/slideLayouts/_rels/slideLayout397.xml.rels" ContentType="application/vnd.openxmlformats-package.relationships+xml"/>
  <Override PartName="/ppt/slideLayouts/_rels/slideLayout41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45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145.xml.rels" ContentType="application/vnd.openxmlformats-package.relationships+xml"/>
  <Override PartName="/ppt/slideLayouts/_rels/slideLayout253.xml.rels" ContentType="application/vnd.openxmlformats-package.relationships+xml"/>
  <Override PartName="/ppt/slideLayouts/_rels/slideLayout24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5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30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48.xml.rels" ContentType="application/vnd.openxmlformats-package.relationships+xml"/>
  <Override PartName="/ppt/slideLayouts/_rels/slideLayout265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4.xml.rels" ContentType="application/vnd.openxmlformats-package.relationships+xml"/>
  <Override PartName="/ppt/slideLayouts/_rels/slideLayout28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276.xml.rels" ContentType="application/vnd.openxmlformats-package.relationships+xml"/>
  <Override PartName="/ppt/slideLayouts/_rels/slideLayout281.xml.rels" ContentType="application/vnd.openxmlformats-package.relationships+xml"/>
  <Override PartName="/ppt/slideLayouts/_rels/slideLayout270.xml.rels" ContentType="application/vnd.openxmlformats-package.relationships+xml"/>
  <Override PartName="/ppt/slideLayouts/_rels/slideLayout271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8.xml.rels" ContentType="application/vnd.openxmlformats-package.relationships+xml"/>
  <Override PartName="/ppt/slideLayouts/_rels/slideLayout443.xml.rels" ContentType="application/vnd.openxmlformats-package.relationships+xml"/>
  <Override PartName="/ppt/slideLayouts/_rels/slideLayout272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282.xml.rels" ContentType="application/vnd.openxmlformats-package.relationships+xml"/>
  <Override PartName="/ppt/slideLayouts/_rels/slideLayout439.xml.rels" ContentType="application/vnd.openxmlformats-package.relationships+xml"/>
  <Override PartName="/ppt/slideLayouts/_rels/slideLayout444.xml.rels" ContentType="application/vnd.openxmlformats-package.relationships+xml"/>
  <Override PartName="/ppt/slideLayouts/_rels/slideLayout434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73.xml.rels" ContentType="application/vnd.openxmlformats-package.relationships+xml"/>
  <Override PartName="/ppt/slideLayouts/_rels/slideLayout169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447.xml.rels" ContentType="application/vnd.openxmlformats-package.relationships+xml"/>
  <Override PartName="/ppt/slideLayouts/_rels/slideLayout448.xml.rels" ContentType="application/vnd.openxmlformats-package.relationships+xml"/>
  <Override PartName="/ppt/slideLayouts/_rels/slideLayout218.xml.rels" ContentType="application/vnd.openxmlformats-package.relationships+xml"/>
  <Override PartName="/ppt/slideLayouts/_rels/slideLayout197.xml.rels" ContentType="application/vnd.openxmlformats-package.relationships+xml"/>
  <Override PartName="/ppt/slideLayouts/_rels/slideLayout1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332.xml.rels" ContentType="application/vnd.openxmlformats-package.relationships+xml"/>
  <Override PartName="/ppt/slideLayouts/_rels/slideLayout22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15.xml.rels" ContentType="application/vnd.openxmlformats-package.relationships+xml"/>
  <Override PartName="/ppt/slideLayouts/_rels/slideLayout462.xml.rels" ContentType="application/vnd.openxmlformats-package.relationships+xml"/>
  <Override PartName="/ppt/slideLayouts/_rels/slideLayout342.xml.rels" ContentType="application/vnd.openxmlformats-package.relationships+xml"/>
  <Override PartName="/ppt/slideLayouts/_rels/slideLayout196.xml.rels" ContentType="application/vnd.openxmlformats-package.relationships+xml"/>
  <Override PartName="/ppt/slideLayouts/_rels/slideLayout217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99.xml.rels" ContentType="application/vnd.openxmlformats-package.relationships+xml"/>
  <Override PartName="/ppt/slideLayouts/_rels/slideLayout207.xml.rels" ContentType="application/vnd.openxmlformats-package.relationships+xml"/>
  <Override PartName="/ppt/slideLayouts/_rels/slideLayout246.xml.rels" ContentType="application/vnd.openxmlformats-package.relationships+xml"/>
  <Override PartName="/ppt/slideLayouts/_rels/slideLayout251.xml.rels" ContentType="application/vnd.openxmlformats-package.relationships+xml"/>
  <Override PartName="/ppt/slideLayouts/_rels/slideLayout20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5.xml.rels" ContentType="application/vnd.openxmlformats-package.relationships+xml"/>
  <Override PartName="/ppt/slideLayouts/_rels/slideLayout160.xml.rels" ContentType="application/vnd.openxmlformats-package.relationships+xml"/>
  <Override PartName="/ppt/slideLayouts/_rels/slideLayout153.xml.rels" ContentType="application/vnd.openxmlformats-package.relationships+xml"/>
  <Override PartName="/ppt/slideLayouts/_rels/slideLayout456.xml.rels" ContentType="application/vnd.openxmlformats-package.relationships+xml"/>
  <Override PartName="/ppt/slideLayouts/_rels/slideLayout249.xml.rels" ContentType="application/vnd.openxmlformats-package.relationships+xml"/>
  <Override PartName="/ppt/slideLayouts/_rels/slideLayout254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147.xml.rels" ContentType="application/vnd.openxmlformats-package.relationships+xml"/>
  <Override PartName="/ppt/slideLayouts/_rels/slideLayout294.xml.rels" ContentType="application/vnd.openxmlformats-package.relationships+xml"/>
  <Override PartName="/ppt/slideLayouts/_rels/slideLayout465.xml.rels" ContentType="application/vnd.openxmlformats-package.relationships+xml"/>
  <Override PartName="/ppt/slideLayouts/_rels/slideLayout357.xml.rels" ContentType="application/vnd.openxmlformats-package.relationships+xml"/>
  <Override PartName="/ppt/slideLayouts/_rels/slideLayout362.xml.rels" ContentType="application/vnd.openxmlformats-package.relationships+xml"/>
  <Override PartName="/ppt/slideLayouts/_rels/slideLayout15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0.xml.rels" ContentType="application/vnd.openxmlformats-package.relationships+xml"/>
  <Override PartName="/ppt/slideLayouts/_rels/slideLayout464.xml.rels" ContentType="application/vnd.openxmlformats-package.relationships+xml"/>
  <Override PartName="/ppt/slideLayouts/_rels/slideLayout209.xml.rels" ContentType="application/vnd.openxmlformats-package.relationships+xml"/>
  <Override PartName="/ppt/slideLayouts/_rels/slideLayout188.xml.rels" ContentType="application/vnd.openxmlformats-package.relationships+xml"/>
  <Override PartName="/ppt/slideLayouts/_rels/slideLayout214.xml.rels" ContentType="application/vnd.openxmlformats-package.relationships+xml"/>
  <Override PartName="/ppt/slideLayouts/_rels/slideLayout356.xml.rels" ContentType="application/vnd.openxmlformats-package.relationships+xml"/>
  <Override PartName="/ppt/slideLayouts/_rels/slideLayout36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52.xml.rels" ContentType="application/vnd.openxmlformats-package.relationships+xml"/>
  <Override PartName="/ppt/slideLayouts/_rels/slideLayout45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35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333.xml.rels" ContentType="application/vnd.openxmlformats-package.relationships+xml"/>
  <Override PartName="/ppt/slideLayouts/_rels/slideLayout229.xml.rels" ContentType="application/vnd.openxmlformats-package.relationships+xml"/>
  <Override PartName="/ppt/slideLayouts/_rels/slideLayout224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41.xml.rels" ContentType="application/vnd.openxmlformats-package.relationships+xml"/>
  <Override PartName="/ppt/slideLayouts/_rels/slideLayout208.xml.rels" ContentType="application/vnd.openxmlformats-package.relationships+xml"/>
  <Override PartName="/ppt/slideLayouts/_rels/slideLayout247.xml.rels" ContentType="application/vnd.openxmlformats-package.relationships+xml"/>
  <Override PartName="/ppt/slideLayouts/_rels/slideLayout252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223.xml.rels" ContentType="application/vnd.openxmlformats-package.relationships+xml"/>
  <Override PartName="/ppt/slideLayouts/_rels/slideLayout266.xml.rels" ContentType="application/vnd.openxmlformats-package.relationships+xml"/>
  <Override PartName="/ppt/slideLayouts/_rels/slideLayout370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14.xml.rels" ContentType="application/vnd.openxmlformats-package.relationships+xml"/>
  <Override PartName="/ppt/slideLayouts/_rels/slideLayout293.xml.rels" ContentType="application/vnd.openxmlformats-package.relationships+xml"/>
  <Override PartName="/ppt/slideLayouts/_rels/slideLayout288.xml.rels" ContentType="application/vnd.openxmlformats-package.relationships+xml"/>
  <Override PartName="/ppt/slideLayouts/_rels/slideLayout340.xml.rels" ContentType="application/vnd.openxmlformats-package.relationships+xml"/>
  <Override PartName="/ppt/slideLayouts/_rels/slideLayout219.xml.rels" ContentType="application/vnd.openxmlformats-package.relationships+xml"/>
  <Override PartName="/ppt/slideLayouts/_rels/slideLayout198.xml.rels" ContentType="application/vnd.openxmlformats-package.relationships+xml"/>
  <Override PartName="/ppt/slideLayouts/_rels/slideLayout353.xml.rels" ContentType="application/vnd.openxmlformats-package.relationships+xml"/>
  <Override PartName="/ppt/slideLayouts/_rels/slideLayout185.xml.rels" ContentType="application/vnd.openxmlformats-package.relationships+xml"/>
  <Override PartName="/ppt/slideLayouts/_rels/slideLayout20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64.xml.rels" ContentType="application/vnd.openxmlformats-package.relationships+xml"/>
  <Override PartName="/ppt/slideLayouts/_rels/slideLayout163.xml.rels" ContentType="application/vnd.openxmlformats-package.relationships+xml"/>
  <Override PartName="/ppt/slideLayouts/_rels/slideLayout449.xml.rels" ContentType="application/vnd.openxmlformats-package.relationships+xml"/>
  <Override PartName="/ppt/slideLayouts/_rels/slideLayout454.xml.rels" ContentType="application/vnd.openxmlformats-package.relationships+xml"/>
  <Override PartName="/ppt/slideLayouts/_rels/slideLayout162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245.xml.rels" ContentType="application/vnd.openxmlformats-package.relationships+xml"/>
  <Override PartName="/ppt/slideLayouts/_rels/slideLayout400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256.xml.rels" ContentType="application/vnd.openxmlformats-package.relationships+xml"/>
  <Override PartName="/ppt/slideLayouts/_rels/slideLayout458.xml.rels" ContentType="application/vnd.openxmlformats-package.relationships+xml"/>
  <Override PartName="/ppt/slideLayouts/_rels/slideLayout328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161.xml.rels" ContentType="application/vnd.openxmlformats-package.relationships+xml"/>
  <Override PartName="/ppt/slideLayouts/_rels/slideLayout255.xml.rels" ContentType="application/vnd.openxmlformats-package.relationships+xml"/>
  <Override PartName="/ppt/slideLayouts/_rels/slideLayout410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457.xml.rels" ContentType="application/vnd.openxmlformats-package.relationships+xml"/>
  <Override PartName="/ppt/slideLayouts/_rels/slideLayout226.xml.rels" ContentType="application/vnd.openxmlformats-package.relationships+xml"/>
  <Override PartName="/ppt/slideLayouts/_rels/slideLayout330.xml.rels" ContentType="application/vnd.openxmlformats-package.relationships+xml"/>
  <Override PartName="/ppt/slideLayouts/_rels/slideLayout446.xml.rels" ContentType="application/vnd.openxmlformats-package.relationships+xml"/>
  <Override PartName="/ppt/slideLayouts/_rels/slideLayout329.xml.rels" ContentType="application/vnd.openxmlformats-package.relationships+xml"/>
  <Override PartName="/ppt/slideLayouts/_rels/slideLayout334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331.xml.rels" ContentType="application/vnd.openxmlformats-package.relationships+xml"/>
  <Override PartName="/ppt/slideLayouts/_rels/slideLayout227.xml.rels" ContentType="application/vnd.openxmlformats-package.relationships+xml"/>
  <Override PartName="/ppt/slideLayouts/_rels/slideLayout257.xml.rels" ContentType="application/vnd.openxmlformats-package.relationships+xml"/>
  <Override PartName="/ppt/slideLayouts/_rels/slideLayout459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17.xml.rels" ContentType="application/vnd.openxmlformats-package.relationships+xml"/>
  <Override PartName="/ppt/slideLayouts/_rels/slideLayout146.xml.rels" ContentType="application/vnd.openxmlformats-package.relationships+xml"/>
  <Override PartName="/ppt/slideLayouts/_rels/slideLayout250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41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238.xml.rels" ContentType="application/vnd.openxmlformats-package.relationships+xml"/>
  <Override PartName="/ppt/slideLayouts/_rels/slideLayout243.xml.rels" ContentType="application/vnd.openxmlformats-package.relationships+xml"/>
  <Override PartName="/ppt/slideLayouts/_rels/slideLayout411.xml.rels" ContentType="application/vnd.openxmlformats-package.relationships+xml"/>
  <Override PartName="/ppt/slideLayouts/_rels/slideLayout390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423.xml.rels" ContentType="application/vnd.openxmlformats-package.relationships+xml"/>
  <Override PartName="/ppt/slideLayouts/_rels/slideLayout26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24.xml.rels" ContentType="application/vnd.openxmlformats-package.relationships+xml"/>
  <Override PartName="/ppt/slideLayouts/_rels/slideLayout26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96.xml.rels" ContentType="application/vnd.openxmlformats-package.relationships+xml"/>
  <Override PartName="/ppt/slideLayouts/_rels/slideLayout317.xml.rels" ContentType="application/vnd.openxmlformats-package.relationships+xml"/>
  <Override PartName="/ppt/slideLayouts/_rels/slideLayout322.xml.rels" ContentType="application/vnd.openxmlformats-package.relationships+xml"/>
  <Override PartName="/ppt/slideLayouts/_rels/slideLayout261.xml.rels" ContentType="application/vnd.openxmlformats-package.relationships+xml"/>
  <Override PartName="/ppt/slideLayouts/_rels/slideLayout157.xml.rels" ContentType="application/vnd.openxmlformats-package.relationships+xml"/>
  <Override PartName="/ppt/slideLayouts/_rels/slideLayout295.xml.rels" ContentType="application/vnd.openxmlformats-package.relationships+xml"/>
  <Override PartName="/ppt/slideLayouts/_rels/slideLayout321.xml.rels" ContentType="application/vnd.openxmlformats-package.relationships+xml"/>
  <Override PartName="/ppt/slideLayouts/_rels/slideLayout316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55.xml.rels" ContentType="application/vnd.openxmlformats-package.relationships+xml"/>
  <Override PartName="/ppt/slideLayouts/_rels/slideLayout360.xml.rels" ContentType="application/vnd.openxmlformats-package.relationships+xml"/>
  <Override PartName="/ppt/slideLayouts/_rels/slideLayout32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58.xml.rels" ContentType="application/vnd.openxmlformats-package.relationships+xml"/>
  <Override PartName="/ppt/slideLayouts/_rels/slideLayout363.xml.rels" ContentType="application/vnd.openxmlformats-package.relationships+xml"/>
  <Override PartName="/ppt/slideLayouts/_rels/slideLayout33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3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39.xml.rels" ContentType="application/vnd.openxmlformats-package.relationships+xml"/>
  <Override PartName="/ppt/slideLayouts/_rels/slideLayout343.xml.rels" ContentType="application/vnd.openxmlformats-package.relationships+xml"/>
  <Override PartName="/ppt/slideLayouts/_rels/slideLayout239.xml.rels" ContentType="application/vnd.openxmlformats-package.relationships+xml"/>
  <Override PartName="/ppt/slideLayouts/_rels/slideLayout240.xml.rels" ContentType="application/vnd.openxmlformats-package.relationships+xml"/>
  <Override PartName="/ppt/slideLayouts/_rels/slideLayout235.xml.rels" ContentType="application/vnd.openxmlformats-package.relationships+xml"/>
  <Override PartName="/ppt/slideLayouts/_rels/slideLayout344.xml.rels" ContentType="application/vnd.openxmlformats-package.relationships+xml"/>
  <Override PartName="/ppt/slideLayouts/_rels/slideLayout236.xml.rels" ContentType="application/vnd.openxmlformats-package.relationships+xml"/>
  <Override PartName="/ppt/slideLayouts/_rels/slideLayout241.xml.rels" ContentType="application/vnd.openxmlformats-package.relationships+xml"/>
  <Override PartName="/ppt/slideLayouts/_rels/slideLayout237.xml.rels" ContentType="application/vnd.openxmlformats-package.relationships+xml"/>
  <Override PartName="/ppt/slideLayouts/_rels/slideLayout242.xml.rels" ContentType="application/vnd.openxmlformats-package.relationships+xml"/>
  <Override PartName="/ppt/slideLayouts/_rels/slideLayout345.xml.rels" ContentType="application/vnd.openxmlformats-package.relationships+xml"/>
  <Override PartName="/ppt/slideLayouts/_rels/slideLayout350.xml.rels" ContentType="application/vnd.openxmlformats-package.relationships+xml"/>
  <Override PartName="/ppt/slideLayouts/_rels/slideLayout324.xml.rels" ContentType="application/vnd.openxmlformats-package.relationships+xml"/>
  <Override PartName="/ppt/slideLayouts/_rels/slideLayout319.xml.rels" ContentType="application/vnd.openxmlformats-package.relationships+xml"/>
  <Override PartName="/ppt/slideLayouts/_rels/slideLayout298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177.xml.rels" ContentType="application/vnd.openxmlformats-package.relationships+xml"/>
  <Override PartName="/ppt/slideLayouts/_rels/slideLayout182.xml.rels" ContentType="application/vnd.openxmlformats-package.relationships+xml"/>
  <Override PartName="/ppt/slideLayouts/_rels/slideLayout203.xml.rels" ContentType="application/vnd.openxmlformats-package.relationships+xml"/>
  <Override PartName="/ppt/slideLayouts/_rels/slideLayout285.xml.rels" ContentType="application/vnd.openxmlformats-package.relationships+xml"/>
  <Override PartName="/ppt/slideLayouts/_rels/slideLayout290.xml.rels" ContentType="application/vnd.openxmlformats-package.relationships+xml"/>
  <Override PartName="/ppt/slideLayouts/_rels/slideLayout306.xml.rels" ContentType="application/vnd.openxmlformats-package.relationships+xml"/>
  <Override PartName="/ppt/slideLayouts/_rels/slideLayout31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216.xml.rels" ContentType="application/vnd.openxmlformats-package.relationships+xml"/>
  <Override PartName="/ppt/slideLayouts/_rels/slideLayout195.xml.rels" ContentType="application/vnd.openxmlformats-package.relationships+xml"/>
  <Override PartName="/ppt/slideLayouts/_rels/slideLayout320.xml.rels" ContentType="application/vnd.openxmlformats-package.relationships+xml"/>
  <Override PartName="/ppt/slideLayouts/_rels/slideLayout399.xml.rels" ContentType="application/vnd.openxmlformats-package.relationships+xml"/>
  <Override PartName="/ppt/slideLayouts/_rels/slideLayout386.xml.rels" ContentType="application/vnd.openxmlformats-package.relationships+xml"/>
  <Override PartName="/ppt/slideLayouts/_rels/slideLayout407.xml.rels" ContentType="application/vnd.openxmlformats-package.relationships+xml"/>
  <Override PartName="/ppt/slideLayouts/_rels/slideLayout428.xml.rels" ContentType="application/vnd.openxmlformats-package.relationships+xml"/>
  <Override PartName="/ppt/slideLayouts/_rels/slideLayout433.xml.rels" ContentType="application/vnd.openxmlformats-package.relationships+xml"/>
  <Override PartName="/ppt/slideLayouts/_rels/slideLayout425.xml.rels" ContentType="application/vnd.openxmlformats-package.relationships+xml"/>
  <Override PartName="/ppt/slideLayouts/_rels/slideLayout430.xml.rels" ContentType="application/vnd.openxmlformats-package.relationships+xml"/>
  <Override PartName="/ppt/slideLayouts/_rels/slideLayout32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426.xml.rels" ContentType="application/vnd.openxmlformats-package.relationships+xml"/>
  <Override PartName="/ppt/slideLayouts/_rels/slideLayout431.xml.rels" ContentType="application/vnd.openxmlformats-package.relationships+xml"/>
  <Override PartName="/ppt/slideLayouts/_rels/slideLayout300.xml.rels" ContentType="application/vnd.openxmlformats-package.relationships+xml"/>
  <Override PartName="/ppt/slideLayouts/_rels/slideLayout274.xml.rels" ContentType="application/vnd.openxmlformats-package.relationships+xml"/>
  <Override PartName="/ppt/slideLayouts/_rels/slideLayout427.xml.rels" ContentType="application/vnd.openxmlformats-package.relationships+xml"/>
  <Override PartName="/ppt/slideLayouts/_rels/slideLayout432.xml.rels" ContentType="application/vnd.openxmlformats-package.relationships+xml"/>
  <Override PartName="/ppt/slideLayouts/slideLayout369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31.xml" ContentType="application/vnd.openxmlformats-officedocument.presentationml.slideLayout+xml"/>
  <Override PartName="/ppt/presProps.xml" ContentType="application/vnd.openxmlformats-officedocument.presentationml.presProps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  <p:sldMasterId id="2147483843" r:id="rId17"/>
    <p:sldMasterId id="2147483856" r:id="rId18"/>
    <p:sldMasterId id="2147483869" r:id="rId19"/>
    <p:sldMasterId id="2147483882" r:id="rId20"/>
    <p:sldMasterId id="2147483895" r:id="rId21"/>
    <p:sldMasterId id="2147483908" r:id="rId22"/>
    <p:sldMasterId id="2147483921" r:id="rId23"/>
    <p:sldMasterId id="2147483934" r:id="rId24"/>
    <p:sldMasterId id="2147483947" r:id="rId25"/>
    <p:sldMasterId id="2147483960" r:id="rId26"/>
    <p:sldMasterId id="2147483973" r:id="rId27"/>
    <p:sldMasterId id="2147483986" r:id="rId28"/>
    <p:sldMasterId id="2147483999" r:id="rId29"/>
    <p:sldMasterId id="2147484012" r:id="rId30"/>
    <p:sldMasterId id="2147484025" r:id="rId31"/>
    <p:sldMasterId id="2147484038" r:id="rId32"/>
    <p:sldMasterId id="2147484051" r:id="rId33"/>
    <p:sldMasterId id="2147484064" r:id="rId34"/>
    <p:sldMasterId id="2147484077" r:id="rId35"/>
    <p:sldMasterId id="2147484090" r:id="rId36"/>
    <p:sldMasterId id="2147484103" r:id="rId37"/>
    <p:sldMasterId id="2147484116" r:id="rId38"/>
    <p:sldMasterId id="2147484129" r:id="rId39"/>
    <p:sldMasterId id="2147484142" r:id="rId40"/>
  </p:sldMasterIdLst>
  <p:sldIdLst>
    <p:sldId id="256" r:id="rId41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" Target="slides/slide1.xml"/><Relationship Id="rId4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subTitle"/>
          </p:nvPr>
        </p:nvSpPr>
        <p:spPr>
          <a:xfrm>
            <a:off x="1266480" y="1195560"/>
            <a:ext cx="594072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3.xml"/><Relationship Id="rId8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17.xml"/><Relationship Id="rId12" Type="http://schemas.openxmlformats.org/officeDocument/2006/relationships/slideLayout" Target="../slideLayouts/slideLayout118.xml"/><Relationship Id="rId13" Type="http://schemas.openxmlformats.org/officeDocument/2006/relationships/slideLayout" Target="../slideLayouts/slideLayout119.xml"/><Relationship Id="rId14" Type="http://schemas.openxmlformats.org/officeDocument/2006/relationships/slideLayout" Target="../slideLayouts/slideLayout12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21.xml"/><Relationship Id="rId4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123.xml"/><Relationship Id="rId6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5.xml"/><Relationship Id="rId8" Type="http://schemas.openxmlformats.org/officeDocument/2006/relationships/slideLayout" Target="../slideLayouts/slideLayout126.xml"/><Relationship Id="rId9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28.xml"/><Relationship Id="rId11" Type="http://schemas.openxmlformats.org/officeDocument/2006/relationships/slideLayout" Target="../slideLayouts/slideLayout129.xml"/><Relationship Id="rId12" Type="http://schemas.openxmlformats.org/officeDocument/2006/relationships/slideLayout" Target="../slideLayouts/slideLayout130.xml"/><Relationship Id="rId13" Type="http://schemas.openxmlformats.org/officeDocument/2006/relationships/slideLayout" Target="../slideLayouts/slideLayout131.xml"/><Relationship Id="rId14" Type="http://schemas.openxmlformats.org/officeDocument/2006/relationships/slideLayout" Target="../slideLayouts/slideLayout13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36.xml"/><Relationship Id="rId7" Type="http://schemas.openxmlformats.org/officeDocument/2006/relationships/slideLayout" Target="../slideLayouts/slideLayout137.xml"/><Relationship Id="rId8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1.xml"/><Relationship Id="rId12" Type="http://schemas.openxmlformats.org/officeDocument/2006/relationships/slideLayout" Target="../slideLayouts/slideLayout142.xml"/><Relationship Id="rId13" Type="http://schemas.openxmlformats.org/officeDocument/2006/relationships/slideLayout" Target="../slideLayouts/slideLayout143.xml"/><Relationship Id="rId14" Type="http://schemas.openxmlformats.org/officeDocument/2006/relationships/slideLayout" Target="../slideLayouts/slideLayout144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49.xml"/><Relationship Id="rId8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1.xml"/><Relationship Id="rId10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3.xml"/><Relationship Id="rId12" Type="http://schemas.openxmlformats.org/officeDocument/2006/relationships/slideLayout" Target="../slideLayouts/slideLayout154.xml"/><Relationship Id="rId13" Type="http://schemas.openxmlformats.org/officeDocument/2006/relationships/slideLayout" Target="../slideLayouts/slideLayout155.xml"/><Relationship Id="rId14" Type="http://schemas.openxmlformats.org/officeDocument/2006/relationships/slideLayout" Target="../slideLayouts/slideLayout156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3.xml"/><Relationship Id="rId10" Type="http://schemas.openxmlformats.org/officeDocument/2006/relationships/slideLayout" Target="../slideLayouts/slideLayout164.xml"/><Relationship Id="rId11" Type="http://schemas.openxmlformats.org/officeDocument/2006/relationships/slideLayout" Target="../slideLayouts/slideLayout165.xml"/><Relationship Id="rId12" Type="http://schemas.openxmlformats.org/officeDocument/2006/relationships/slideLayout" Target="../slideLayouts/slideLayout166.xml"/><Relationship Id="rId13" Type="http://schemas.openxmlformats.org/officeDocument/2006/relationships/slideLayout" Target="../slideLayouts/slideLayout167.xml"/><Relationship Id="rId14" Type="http://schemas.openxmlformats.org/officeDocument/2006/relationships/slideLayout" Target="../slideLayouts/slideLayout168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69.xml"/><Relationship Id="rId4" Type="http://schemas.openxmlformats.org/officeDocument/2006/relationships/slideLayout" Target="../slideLayouts/slideLayout170.xml"/><Relationship Id="rId5" Type="http://schemas.openxmlformats.org/officeDocument/2006/relationships/slideLayout" Target="../slideLayouts/slideLayout171.xml"/><Relationship Id="rId6" Type="http://schemas.openxmlformats.org/officeDocument/2006/relationships/slideLayout" Target="../slideLayouts/slideLayout172.xml"/><Relationship Id="rId7" Type="http://schemas.openxmlformats.org/officeDocument/2006/relationships/slideLayout" Target="../slideLayouts/slideLayout173.xml"/><Relationship Id="rId8" Type="http://schemas.openxmlformats.org/officeDocument/2006/relationships/slideLayout" Target="../slideLayouts/slideLayout174.xml"/><Relationship Id="rId9" Type="http://schemas.openxmlformats.org/officeDocument/2006/relationships/slideLayout" Target="../slideLayouts/slideLayout175.xml"/><Relationship Id="rId10" Type="http://schemas.openxmlformats.org/officeDocument/2006/relationships/slideLayout" Target="../slideLayouts/slideLayout176.xml"/><Relationship Id="rId11" Type="http://schemas.openxmlformats.org/officeDocument/2006/relationships/slideLayout" Target="../slideLayouts/slideLayout177.xml"/><Relationship Id="rId12" Type="http://schemas.openxmlformats.org/officeDocument/2006/relationships/slideLayout" Target="../slideLayouts/slideLayout178.xml"/><Relationship Id="rId13" Type="http://schemas.openxmlformats.org/officeDocument/2006/relationships/slideLayout" Target="../slideLayouts/slideLayout179.xml"/><Relationship Id="rId14" Type="http://schemas.openxmlformats.org/officeDocument/2006/relationships/slideLayout" Target="../slideLayouts/slideLayout180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82.xml"/><Relationship Id="rId5" Type="http://schemas.openxmlformats.org/officeDocument/2006/relationships/slideLayout" Target="../slideLayouts/slideLayout183.xml"/><Relationship Id="rId6" Type="http://schemas.openxmlformats.org/officeDocument/2006/relationships/slideLayout" Target="../slideLayouts/slideLayout184.xml"/><Relationship Id="rId7" Type="http://schemas.openxmlformats.org/officeDocument/2006/relationships/slideLayout" Target="../slideLayouts/slideLayout185.xml"/><Relationship Id="rId8" Type="http://schemas.openxmlformats.org/officeDocument/2006/relationships/slideLayout" Target="../slideLayouts/slideLayout186.xml"/><Relationship Id="rId9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88.xml"/><Relationship Id="rId11" Type="http://schemas.openxmlformats.org/officeDocument/2006/relationships/slideLayout" Target="../slideLayouts/slideLayout189.xml"/><Relationship Id="rId12" Type="http://schemas.openxmlformats.org/officeDocument/2006/relationships/slideLayout" Target="../slideLayouts/slideLayout190.xml"/><Relationship Id="rId13" Type="http://schemas.openxmlformats.org/officeDocument/2006/relationships/slideLayout" Target="../slideLayouts/slideLayout191.xml"/><Relationship Id="rId14" Type="http://schemas.openxmlformats.org/officeDocument/2006/relationships/slideLayout" Target="../slideLayouts/slideLayout192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93.xml"/><Relationship Id="rId4" Type="http://schemas.openxmlformats.org/officeDocument/2006/relationships/slideLayout" Target="../slideLayouts/slideLayout194.xml"/><Relationship Id="rId5" Type="http://schemas.openxmlformats.org/officeDocument/2006/relationships/slideLayout" Target="../slideLayouts/slideLayout195.xml"/><Relationship Id="rId6" Type="http://schemas.openxmlformats.org/officeDocument/2006/relationships/slideLayout" Target="../slideLayouts/slideLayout196.xml"/><Relationship Id="rId7" Type="http://schemas.openxmlformats.org/officeDocument/2006/relationships/slideLayout" Target="../slideLayouts/slideLayout197.xml"/><Relationship Id="rId8" Type="http://schemas.openxmlformats.org/officeDocument/2006/relationships/slideLayout" Target="../slideLayouts/slideLayout198.xml"/><Relationship Id="rId9" Type="http://schemas.openxmlformats.org/officeDocument/2006/relationships/slideLayout" Target="../slideLayouts/slideLayout199.xml"/><Relationship Id="rId10" Type="http://schemas.openxmlformats.org/officeDocument/2006/relationships/slideLayout" Target="../slideLayouts/slideLayout200.xml"/><Relationship Id="rId11" Type="http://schemas.openxmlformats.org/officeDocument/2006/relationships/slideLayout" Target="../slideLayouts/slideLayout201.xml"/><Relationship Id="rId12" Type="http://schemas.openxmlformats.org/officeDocument/2006/relationships/slideLayout" Target="../slideLayouts/slideLayout202.xml"/><Relationship Id="rId13" Type="http://schemas.openxmlformats.org/officeDocument/2006/relationships/slideLayout" Target="../slideLayouts/slideLayout203.xml"/><Relationship Id="rId14" Type="http://schemas.openxmlformats.org/officeDocument/2006/relationships/slideLayout" Target="../slideLayouts/slideLayout204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05.xml"/><Relationship Id="rId4" Type="http://schemas.openxmlformats.org/officeDocument/2006/relationships/slideLayout" Target="../slideLayouts/slideLayout206.xml"/><Relationship Id="rId5" Type="http://schemas.openxmlformats.org/officeDocument/2006/relationships/slideLayout" Target="../slideLayouts/slideLayout207.xml"/><Relationship Id="rId6" Type="http://schemas.openxmlformats.org/officeDocument/2006/relationships/slideLayout" Target="../slideLayouts/slideLayout208.xml"/><Relationship Id="rId7" Type="http://schemas.openxmlformats.org/officeDocument/2006/relationships/slideLayout" Target="../slideLayouts/slideLayout209.xml"/><Relationship Id="rId8" Type="http://schemas.openxmlformats.org/officeDocument/2006/relationships/slideLayout" Target="../slideLayouts/slideLayout210.xml"/><Relationship Id="rId9" Type="http://schemas.openxmlformats.org/officeDocument/2006/relationships/slideLayout" Target="../slideLayouts/slideLayout211.xml"/><Relationship Id="rId10" Type="http://schemas.openxmlformats.org/officeDocument/2006/relationships/slideLayout" Target="../slideLayouts/slideLayout212.xml"/><Relationship Id="rId11" Type="http://schemas.openxmlformats.org/officeDocument/2006/relationships/slideLayout" Target="../slideLayouts/slideLayout213.xml"/><Relationship Id="rId12" Type="http://schemas.openxmlformats.org/officeDocument/2006/relationships/slideLayout" Target="../slideLayouts/slideLayout214.xml"/><Relationship Id="rId13" Type="http://schemas.openxmlformats.org/officeDocument/2006/relationships/slideLayout" Target="../slideLayouts/slideLayout215.xml"/><Relationship Id="rId14" Type="http://schemas.openxmlformats.org/officeDocument/2006/relationships/slideLayout" Target="../slideLayouts/slideLayout216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17.xml"/><Relationship Id="rId4" Type="http://schemas.openxmlformats.org/officeDocument/2006/relationships/slideLayout" Target="../slideLayouts/slideLayout218.xml"/><Relationship Id="rId5" Type="http://schemas.openxmlformats.org/officeDocument/2006/relationships/slideLayout" Target="../slideLayouts/slideLayout219.xml"/><Relationship Id="rId6" Type="http://schemas.openxmlformats.org/officeDocument/2006/relationships/slideLayout" Target="../slideLayouts/slideLayout220.xml"/><Relationship Id="rId7" Type="http://schemas.openxmlformats.org/officeDocument/2006/relationships/slideLayout" Target="../slideLayouts/slideLayout221.xml"/><Relationship Id="rId8" Type="http://schemas.openxmlformats.org/officeDocument/2006/relationships/slideLayout" Target="../slideLayouts/slideLayout222.xml"/><Relationship Id="rId9" Type="http://schemas.openxmlformats.org/officeDocument/2006/relationships/slideLayout" Target="../slideLayouts/slideLayout223.xml"/><Relationship Id="rId10" Type="http://schemas.openxmlformats.org/officeDocument/2006/relationships/slideLayout" Target="../slideLayouts/slideLayout224.xml"/><Relationship Id="rId11" Type="http://schemas.openxmlformats.org/officeDocument/2006/relationships/slideLayout" Target="../slideLayouts/slideLayout225.xml"/><Relationship Id="rId12" Type="http://schemas.openxmlformats.org/officeDocument/2006/relationships/slideLayout" Target="../slideLayouts/slideLayout226.xml"/><Relationship Id="rId13" Type="http://schemas.openxmlformats.org/officeDocument/2006/relationships/slideLayout" Target="../slideLayouts/slideLayout227.xml"/><Relationship Id="rId14" Type="http://schemas.openxmlformats.org/officeDocument/2006/relationships/slideLayout" Target="../slideLayouts/slideLayout228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30.xml"/><Relationship Id="rId5" Type="http://schemas.openxmlformats.org/officeDocument/2006/relationships/slideLayout" Target="../slideLayouts/slideLayout231.xml"/><Relationship Id="rId6" Type="http://schemas.openxmlformats.org/officeDocument/2006/relationships/slideLayout" Target="../slideLayouts/slideLayout232.xml"/><Relationship Id="rId7" Type="http://schemas.openxmlformats.org/officeDocument/2006/relationships/slideLayout" Target="../slideLayouts/slideLayout233.xml"/><Relationship Id="rId8" Type="http://schemas.openxmlformats.org/officeDocument/2006/relationships/slideLayout" Target="../slideLayouts/slideLayout234.xml"/><Relationship Id="rId9" Type="http://schemas.openxmlformats.org/officeDocument/2006/relationships/slideLayout" Target="../slideLayouts/slideLayout235.xml"/><Relationship Id="rId10" Type="http://schemas.openxmlformats.org/officeDocument/2006/relationships/slideLayout" Target="../slideLayouts/slideLayout236.xml"/><Relationship Id="rId11" Type="http://schemas.openxmlformats.org/officeDocument/2006/relationships/slideLayout" Target="../slideLayouts/slideLayout237.xml"/><Relationship Id="rId12" Type="http://schemas.openxmlformats.org/officeDocument/2006/relationships/slideLayout" Target="../slideLayouts/slideLayout238.xml"/><Relationship Id="rId13" Type="http://schemas.openxmlformats.org/officeDocument/2006/relationships/slideLayout" Target="../slideLayouts/slideLayout239.xml"/><Relationship Id="rId14" Type="http://schemas.openxmlformats.org/officeDocument/2006/relationships/slideLayout" Target="../slideLayouts/slideLayout24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41.xml"/><Relationship Id="rId4" Type="http://schemas.openxmlformats.org/officeDocument/2006/relationships/slideLayout" Target="../slideLayouts/slideLayout242.xml"/><Relationship Id="rId5" Type="http://schemas.openxmlformats.org/officeDocument/2006/relationships/slideLayout" Target="../slideLayouts/slideLayout243.xml"/><Relationship Id="rId6" Type="http://schemas.openxmlformats.org/officeDocument/2006/relationships/slideLayout" Target="../slideLayouts/slideLayout244.xml"/><Relationship Id="rId7" Type="http://schemas.openxmlformats.org/officeDocument/2006/relationships/slideLayout" Target="../slideLayouts/slideLayout245.xml"/><Relationship Id="rId8" Type="http://schemas.openxmlformats.org/officeDocument/2006/relationships/slideLayout" Target="../slideLayouts/slideLayout246.xml"/><Relationship Id="rId9" Type="http://schemas.openxmlformats.org/officeDocument/2006/relationships/slideLayout" Target="../slideLayouts/slideLayout247.xml"/><Relationship Id="rId10" Type="http://schemas.openxmlformats.org/officeDocument/2006/relationships/slideLayout" Target="../slideLayouts/slideLayout248.xml"/><Relationship Id="rId11" Type="http://schemas.openxmlformats.org/officeDocument/2006/relationships/slideLayout" Target="../slideLayouts/slideLayout249.xml"/><Relationship Id="rId12" Type="http://schemas.openxmlformats.org/officeDocument/2006/relationships/slideLayout" Target="../slideLayouts/slideLayout250.xml"/><Relationship Id="rId13" Type="http://schemas.openxmlformats.org/officeDocument/2006/relationships/slideLayout" Target="../slideLayouts/slideLayout251.xml"/><Relationship Id="rId14" Type="http://schemas.openxmlformats.org/officeDocument/2006/relationships/slideLayout" Target="../slideLayouts/slideLayout252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53.xml"/><Relationship Id="rId4" Type="http://schemas.openxmlformats.org/officeDocument/2006/relationships/slideLayout" Target="../slideLayouts/slideLayout254.xml"/><Relationship Id="rId5" Type="http://schemas.openxmlformats.org/officeDocument/2006/relationships/slideLayout" Target="../slideLayouts/slideLayout255.xml"/><Relationship Id="rId6" Type="http://schemas.openxmlformats.org/officeDocument/2006/relationships/slideLayout" Target="../slideLayouts/slideLayout256.xml"/><Relationship Id="rId7" Type="http://schemas.openxmlformats.org/officeDocument/2006/relationships/slideLayout" Target="../slideLayouts/slideLayout257.xml"/><Relationship Id="rId8" Type="http://schemas.openxmlformats.org/officeDocument/2006/relationships/slideLayout" Target="../slideLayouts/slideLayout258.xml"/><Relationship Id="rId9" Type="http://schemas.openxmlformats.org/officeDocument/2006/relationships/slideLayout" Target="../slideLayouts/slideLayout259.xml"/><Relationship Id="rId10" Type="http://schemas.openxmlformats.org/officeDocument/2006/relationships/slideLayout" Target="../slideLayouts/slideLayout260.xml"/><Relationship Id="rId11" Type="http://schemas.openxmlformats.org/officeDocument/2006/relationships/slideLayout" Target="../slideLayouts/slideLayout261.xml"/><Relationship Id="rId12" Type="http://schemas.openxmlformats.org/officeDocument/2006/relationships/slideLayout" Target="../slideLayouts/slideLayout262.xml"/><Relationship Id="rId13" Type="http://schemas.openxmlformats.org/officeDocument/2006/relationships/slideLayout" Target="../slideLayouts/slideLayout263.xml"/><Relationship Id="rId14" Type="http://schemas.openxmlformats.org/officeDocument/2006/relationships/slideLayout" Target="../slideLayouts/slideLayout264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65.xml"/><Relationship Id="rId4" Type="http://schemas.openxmlformats.org/officeDocument/2006/relationships/slideLayout" Target="../slideLayouts/slideLayout266.xml"/><Relationship Id="rId5" Type="http://schemas.openxmlformats.org/officeDocument/2006/relationships/slideLayout" Target="../slideLayouts/slideLayout267.xml"/><Relationship Id="rId6" Type="http://schemas.openxmlformats.org/officeDocument/2006/relationships/slideLayout" Target="../slideLayouts/slideLayout268.xml"/><Relationship Id="rId7" Type="http://schemas.openxmlformats.org/officeDocument/2006/relationships/slideLayout" Target="../slideLayouts/slideLayout269.xml"/><Relationship Id="rId8" Type="http://schemas.openxmlformats.org/officeDocument/2006/relationships/slideLayout" Target="../slideLayouts/slideLayout270.xml"/><Relationship Id="rId9" Type="http://schemas.openxmlformats.org/officeDocument/2006/relationships/slideLayout" Target="../slideLayouts/slideLayout271.xml"/><Relationship Id="rId10" Type="http://schemas.openxmlformats.org/officeDocument/2006/relationships/slideLayout" Target="../slideLayouts/slideLayout272.xml"/><Relationship Id="rId11" Type="http://schemas.openxmlformats.org/officeDocument/2006/relationships/slideLayout" Target="../slideLayouts/slideLayout273.xml"/><Relationship Id="rId12" Type="http://schemas.openxmlformats.org/officeDocument/2006/relationships/slideLayout" Target="../slideLayouts/slideLayout274.xml"/><Relationship Id="rId13" Type="http://schemas.openxmlformats.org/officeDocument/2006/relationships/slideLayout" Target="../slideLayouts/slideLayout275.xml"/><Relationship Id="rId14" Type="http://schemas.openxmlformats.org/officeDocument/2006/relationships/slideLayout" Target="../slideLayouts/slideLayout276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77.xml"/><Relationship Id="rId4" Type="http://schemas.openxmlformats.org/officeDocument/2006/relationships/slideLayout" Target="../slideLayouts/slideLayout278.xml"/><Relationship Id="rId5" Type="http://schemas.openxmlformats.org/officeDocument/2006/relationships/slideLayout" Target="../slideLayouts/slideLayout279.xml"/><Relationship Id="rId6" Type="http://schemas.openxmlformats.org/officeDocument/2006/relationships/slideLayout" Target="../slideLayouts/slideLayout280.xml"/><Relationship Id="rId7" Type="http://schemas.openxmlformats.org/officeDocument/2006/relationships/slideLayout" Target="../slideLayouts/slideLayout281.xml"/><Relationship Id="rId8" Type="http://schemas.openxmlformats.org/officeDocument/2006/relationships/slideLayout" Target="../slideLayouts/slideLayout282.xml"/><Relationship Id="rId9" Type="http://schemas.openxmlformats.org/officeDocument/2006/relationships/slideLayout" Target="../slideLayouts/slideLayout283.xml"/><Relationship Id="rId10" Type="http://schemas.openxmlformats.org/officeDocument/2006/relationships/slideLayout" Target="../slideLayouts/slideLayout284.xml"/><Relationship Id="rId11" Type="http://schemas.openxmlformats.org/officeDocument/2006/relationships/slideLayout" Target="../slideLayouts/slideLayout285.xml"/><Relationship Id="rId12" Type="http://schemas.openxmlformats.org/officeDocument/2006/relationships/slideLayout" Target="../slideLayouts/slideLayout286.xml"/><Relationship Id="rId13" Type="http://schemas.openxmlformats.org/officeDocument/2006/relationships/slideLayout" Target="../slideLayouts/slideLayout287.xml"/><Relationship Id="rId14" Type="http://schemas.openxmlformats.org/officeDocument/2006/relationships/slideLayout" Target="../slideLayouts/slideLayout288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89.xml"/><Relationship Id="rId4" Type="http://schemas.openxmlformats.org/officeDocument/2006/relationships/slideLayout" Target="../slideLayouts/slideLayout290.xml"/><Relationship Id="rId5" Type="http://schemas.openxmlformats.org/officeDocument/2006/relationships/slideLayout" Target="../slideLayouts/slideLayout291.xml"/><Relationship Id="rId6" Type="http://schemas.openxmlformats.org/officeDocument/2006/relationships/slideLayout" Target="../slideLayouts/slideLayout292.xml"/><Relationship Id="rId7" Type="http://schemas.openxmlformats.org/officeDocument/2006/relationships/slideLayout" Target="../slideLayouts/slideLayout293.xml"/><Relationship Id="rId8" Type="http://schemas.openxmlformats.org/officeDocument/2006/relationships/slideLayout" Target="../slideLayouts/slideLayout294.xml"/><Relationship Id="rId9" Type="http://schemas.openxmlformats.org/officeDocument/2006/relationships/slideLayout" Target="../slideLayouts/slideLayout295.xml"/><Relationship Id="rId10" Type="http://schemas.openxmlformats.org/officeDocument/2006/relationships/slideLayout" Target="../slideLayouts/slideLayout296.xml"/><Relationship Id="rId11" Type="http://schemas.openxmlformats.org/officeDocument/2006/relationships/slideLayout" Target="../slideLayouts/slideLayout297.xml"/><Relationship Id="rId12" Type="http://schemas.openxmlformats.org/officeDocument/2006/relationships/slideLayout" Target="../slideLayouts/slideLayout298.xml"/><Relationship Id="rId13" Type="http://schemas.openxmlformats.org/officeDocument/2006/relationships/slideLayout" Target="../slideLayouts/slideLayout299.xml"/><Relationship Id="rId14" Type="http://schemas.openxmlformats.org/officeDocument/2006/relationships/slideLayout" Target="../slideLayouts/slideLayout300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01.xml"/><Relationship Id="rId4" Type="http://schemas.openxmlformats.org/officeDocument/2006/relationships/slideLayout" Target="../slideLayouts/slideLayout302.xml"/><Relationship Id="rId5" Type="http://schemas.openxmlformats.org/officeDocument/2006/relationships/slideLayout" Target="../slideLayouts/slideLayout303.xml"/><Relationship Id="rId6" Type="http://schemas.openxmlformats.org/officeDocument/2006/relationships/slideLayout" Target="../slideLayouts/slideLayout304.xml"/><Relationship Id="rId7" Type="http://schemas.openxmlformats.org/officeDocument/2006/relationships/slideLayout" Target="../slideLayouts/slideLayout305.xml"/><Relationship Id="rId8" Type="http://schemas.openxmlformats.org/officeDocument/2006/relationships/slideLayout" Target="../slideLayouts/slideLayout306.xml"/><Relationship Id="rId9" Type="http://schemas.openxmlformats.org/officeDocument/2006/relationships/slideLayout" Target="../slideLayouts/slideLayout307.xml"/><Relationship Id="rId10" Type="http://schemas.openxmlformats.org/officeDocument/2006/relationships/slideLayout" Target="../slideLayouts/slideLayout308.xml"/><Relationship Id="rId11" Type="http://schemas.openxmlformats.org/officeDocument/2006/relationships/slideLayout" Target="../slideLayouts/slideLayout309.xml"/><Relationship Id="rId12" Type="http://schemas.openxmlformats.org/officeDocument/2006/relationships/slideLayout" Target="../slideLayouts/slideLayout310.xml"/><Relationship Id="rId13" Type="http://schemas.openxmlformats.org/officeDocument/2006/relationships/slideLayout" Target="../slideLayouts/slideLayout311.xml"/><Relationship Id="rId14" Type="http://schemas.openxmlformats.org/officeDocument/2006/relationships/slideLayout" Target="../slideLayouts/slideLayout312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16.xml"/><Relationship Id="rId7" Type="http://schemas.openxmlformats.org/officeDocument/2006/relationships/slideLayout" Target="../slideLayouts/slideLayout317.xml"/><Relationship Id="rId8" Type="http://schemas.openxmlformats.org/officeDocument/2006/relationships/slideLayout" Target="../slideLayouts/slideLayout318.xml"/><Relationship Id="rId9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21.xml"/><Relationship Id="rId12" Type="http://schemas.openxmlformats.org/officeDocument/2006/relationships/slideLayout" Target="../slideLayouts/slideLayout322.xml"/><Relationship Id="rId13" Type="http://schemas.openxmlformats.org/officeDocument/2006/relationships/slideLayout" Target="../slideLayouts/slideLayout323.xml"/><Relationship Id="rId14" Type="http://schemas.openxmlformats.org/officeDocument/2006/relationships/slideLayout" Target="../slideLayouts/slideLayout324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25.xml"/><Relationship Id="rId4" Type="http://schemas.openxmlformats.org/officeDocument/2006/relationships/slideLayout" Target="../slideLayouts/slideLayout326.xml"/><Relationship Id="rId5" Type="http://schemas.openxmlformats.org/officeDocument/2006/relationships/slideLayout" Target="../slideLayouts/slideLayout327.xml"/><Relationship Id="rId6" Type="http://schemas.openxmlformats.org/officeDocument/2006/relationships/slideLayout" Target="../slideLayouts/slideLayout328.xml"/><Relationship Id="rId7" Type="http://schemas.openxmlformats.org/officeDocument/2006/relationships/slideLayout" Target="../slideLayouts/slideLayout329.xml"/><Relationship Id="rId8" Type="http://schemas.openxmlformats.org/officeDocument/2006/relationships/slideLayout" Target="../slideLayouts/slideLayout330.xml"/><Relationship Id="rId9" Type="http://schemas.openxmlformats.org/officeDocument/2006/relationships/slideLayout" Target="../slideLayouts/slideLayout331.xml"/><Relationship Id="rId10" Type="http://schemas.openxmlformats.org/officeDocument/2006/relationships/slideLayout" Target="../slideLayouts/slideLayout332.xml"/><Relationship Id="rId11" Type="http://schemas.openxmlformats.org/officeDocument/2006/relationships/slideLayout" Target="../slideLayouts/slideLayout333.xml"/><Relationship Id="rId12" Type="http://schemas.openxmlformats.org/officeDocument/2006/relationships/slideLayout" Target="../slideLayouts/slideLayout334.xml"/><Relationship Id="rId13" Type="http://schemas.openxmlformats.org/officeDocument/2006/relationships/slideLayout" Target="../slideLayouts/slideLayout335.xml"/><Relationship Id="rId14" Type="http://schemas.openxmlformats.org/officeDocument/2006/relationships/slideLayout" Target="../slideLayouts/slideLayout336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37.xml"/><Relationship Id="rId4" Type="http://schemas.openxmlformats.org/officeDocument/2006/relationships/slideLayout" Target="../slideLayouts/slideLayout338.xml"/><Relationship Id="rId5" Type="http://schemas.openxmlformats.org/officeDocument/2006/relationships/slideLayout" Target="../slideLayouts/slideLayout339.xml"/><Relationship Id="rId6" Type="http://schemas.openxmlformats.org/officeDocument/2006/relationships/slideLayout" Target="../slideLayouts/slideLayout340.xml"/><Relationship Id="rId7" Type="http://schemas.openxmlformats.org/officeDocument/2006/relationships/slideLayout" Target="../slideLayouts/slideLayout341.xml"/><Relationship Id="rId8" Type="http://schemas.openxmlformats.org/officeDocument/2006/relationships/slideLayout" Target="../slideLayouts/slideLayout342.xml"/><Relationship Id="rId9" Type="http://schemas.openxmlformats.org/officeDocument/2006/relationships/slideLayout" Target="../slideLayouts/slideLayout343.xml"/><Relationship Id="rId10" Type="http://schemas.openxmlformats.org/officeDocument/2006/relationships/slideLayout" Target="../slideLayouts/slideLayout344.xml"/><Relationship Id="rId11" Type="http://schemas.openxmlformats.org/officeDocument/2006/relationships/slideLayout" Target="../slideLayouts/slideLayout345.xml"/><Relationship Id="rId12" Type="http://schemas.openxmlformats.org/officeDocument/2006/relationships/slideLayout" Target="../slideLayouts/slideLayout346.xml"/><Relationship Id="rId13" Type="http://schemas.openxmlformats.org/officeDocument/2006/relationships/slideLayout" Target="../slideLayouts/slideLayout347.xml"/><Relationship Id="rId14" Type="http://schemas.openxmlformats.org/officeDocument/2006/relationships/slideLayout" Target="../slideLayouts/slideLayout348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49.xml"/><Relationship Id="rId4" Type="http://schemas.openxmlformats.org/officeDocument/2006/relationships/slideLayout" Target="../slideLayouts/slideLayout350.xml"/><Relationship Id="rId5" Type="http://schemas.openxmlformats.org/officeDocument/2006/relationships/slideLayout" Target="../slideLayouts/slideLayout351.xml"/><Relationship Id="rId6" Type="http://schemas.openxmlformats.org/officeDocument/2006/relationships/slideLayout" Target="../slideLayouts/slideLayout352.xml"/><Relationship Id="rId7" Type="http://schemas.openxmlformats.org/officeDocument/2006/relationships/slideLayout" Target="../slideLayouts/slideLayout353.xml"/><Relationship Id="rId8" Type="http://schemas.openxmlformats.org/officeDocument/2006/relationships/slideLayout" Target="../slideLayouts/slideLayout354.xml"/><Relationship Id="rId9" Type="http://schemas.openxmlformats.org/officeDocument/2006/relationships/slideLayout" Target="../slideLayouts/slideLayout355.xml"/><Relationship Id="rId10" Type="http://schemas.openxmlformats.org/officeDocument/2006/relationships/slideLayout" Target="../slideLayouts/slideLayout356.xml"/><Relationship Id="rId11" Type="http://schemas.openxmlformats.org/officeDocument/2006/relationships/slideLayout" Target="../slideLayouts/slideLayout357.xml"/><Relationship Id="rId12" Type="http://schemas.openxmlformats.org/officeDocument/2006/relationships/slideLayout" Target="../slideLayouts/slideLayout358.xml"/><Relationship Id="rId13" Type="http://schemas.openxmlformats.org/officeDocument/2006/relationships/slideLayout" Target="../slideLayouts/slideLayout359.xml"/><Relationship Id="rId14" Type="http://schemas.openxmlformats.org/officeDocument/2006/relationships/slideLayout" Target="../slideLayouts/slideLayout36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61.xml"/><Relationship Id="rId4" Type="http://schemas.openxmlformats.org/officeDocument/2006/relationships/slideLayout" Target="../slideLayouts/slideLayout362.xml"/><Relationship Id="rId5" Type="http://schemas.openxmlformats.org/officeDocument/2006/relationships/slideLayout" Target="../slideLayouts/slideLayout363.xml"/><Relationship Id="rId6" Type="http://schemas.openxmlformats.org/officeDocument/2006/relationships/slideLayout" Target="../slideLayouts/slideLayout364.xml"/><Relationship Id="rId7" Type="http://schemas.openxmlformats.org/officeDocument/2006/relationships/slideLayout" Target="../slideLayouts/slideLayout365.xml"/><Relationship Id="rId8" Type="http://schemas.openxmlformats.org/officeDocument/2006/relationships/slideLayout" Target="../slideLayouts/slideLayout366.xml"/><Relationship Id="rId9" Type="http://schemas.openxmlformats.org/officeDocument/2006/relationships/slideLayout" Target="../slideLayouts/slideLayout367.xml"/><Relationship Id="rId10" Type="http://schemas.openxmlformats.org/officeDocument/2006/relationships/slideLayout" Target="../slideLayouts/slideLayout368.xml"/><Relationship Id="rId11" Type="http://schemas.openxmlformats.org/officeDocument/2006/relationships/slideLayout" Target="../slideLayouts/slideLayout369.xml"/><Relationship Id="rId12" Type="http://schemas.openxmlformats.org/officeDocument/2006/relationships/slideLayout" Target="../slideLayouts/slideLayout370.xml"/><Relationship Id="rId13" Type="http://schemas.openxmlformats.org/officeDocument/2006/relationships/slideLayout" Target="../slideLayouts/slideLayout371.xml"/><Relationship Id="rId14" Type="http://schemas.openxmlformats.org/officeDocument/2006/relationships/slideLayout" Target="../slideLayouts/slideLayout372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73.xml"/><Relationship Id="rId4" Type="http://schemas.openxmlformats.org/officeDocument/2006/relationships/slideLayout" Target="../slideLayouts/slideLayout374.xml"/><Relationship Id="rId5" Type="http://schemas.openxmlformats.org/officeDocument/2006/relationships/slideLayout" Target="../slideLayouts/slideLayout375.xml"/><Relationship Id="rId6" Type="http://schemas.openxmlformats.org/officeDocument/2006/relationships/slideLayout" Target="../slideLayouts/slideLayout376.xml"/><Relationship Id="rId7" Type="http://schemas.openxmlformats.org/officeDocument/2006/relationships/slideLayout" Target="../slideLayouts/slideLayout377.xml"/><Relationship Id="rId8" Type="http://schemas.openxmlformats.org/officeDocument/2006/relationships/slideLayout" Target="../slideLayouts/slideLayout378.xml"/><Relationship Id="rId9" Type="http://schemas.openxmlformats.org/officeDocument/2006/relationships/slideLayout" Target="../slideLayouts/slideLayout379.xml"/><Relationship Id="rId10" Type="http://schemas.openxmlformats.org/officeDocument/2006/relationships/slideLayout" Target="../slideLayouts/slideLayout380.xml"/><Relationship Id="rId11" Type="http://schemas.openxmlformats.org/officeDocument/2006/relationships/slideLayout" Target="../slideLayouts/slideLayout381.xml"/><Relationship Id="rId12" Type="http://schemas.openxmlformats.org/officeDocument/2006/relationships/slideLayout" Target="../slideLayouts/slideLayout382.xml"/><Relationship Id="rId13" Type="http://schemas.openxmlformats.org/officeDocument/2006/relationships/slideLayout" Target="../slideLayouts/slideLayout383.xml"/><Relationship Id="rId14" Type="http://schemas.openxmlformats.org/officeDocument/2006/relationships/slideLayout" Target="../slideLayouts/slideLayout384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85.xml"/><Relationship Id="rId4" Type="http://schemas.openxmlformats.org/officeDocument/2006/relationships/slideLayout" Target="../slideLayouts/slideLayout386.xml"/><Relationship Id="rId5" Type="http://schemas.openxmlformats.org/officeDocument/2006/relationships/slideLayout" Target="../slideLayouts/slideLayout387.xml"/><Relationship Id="rId6" Type="http://schemas.openxmlformats.org/officeDocument/2006/relationships/slideLayout" Target="../slideLayouts/slideLayout388.xml"/><Relationship Id="rId7" Type="http://schemas.openxmlformats.org/officeDocument/2006/relationships/slideLayout" Target="../slideLayouts/slideLayout389.xml"/><Relationship Id="rId8" Type="http://schemas.openxmlformats.org/officeDocument/2006/relationships/slideLayout" Target="../slideLayouts/slideLayout390.xml"/><Relationship Id="rId9" Type="http://schemas.openxmlformats.org/officeDocument/2006/relationships/slideLayout" Target="../slideLayouts/slideLayout391.xml"/><Relationship Id="rId10" Type="http://schemas.openxmlformats.org/officeDocument/2006/relationships/slideLayout" Target="../slideLayouts/slideLayout392.xml"/><Relationship Id="rId11" Type="http://schemas.openxmlformats.org/officeDocument/2006/relationships/slideLayout" Target="../slideLayouts/slideLayout393.xml"/><Relationship Id="rId12" Type="http://schemas.openxmlformats.org/officeDocument/2006/relationships/slideLayout" Target="../slideLayouts/slideLayout394.xml"/><Relationship Id="rId13" Type="http://schemas.openxmlformats.org/officeDocument/2006/relationships/slideLayout" Target="../slideLayouts/slideLayout395.xml"/><Relationship Id="rId14" Type="http://schemas.openxmlformats.org/officeDocument/2006/relationships/slideLayout" Target="../slideLayouts/slideLayout396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2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Relationship Id="rId6" Type="http://schemas.openxmlformats.org/officeDocument/2006/relationships/slideLayout" Target="../slideLayouts/slideLayout397.xml"/><Relationship Id="rId7" Type="http://schemas.openxmlformats.org/officeDocument/2006/relationships/slideLayout" Target="../slideLayouts/slideLayout398.xml"/><Relationship Id="rId8" Type="http://schemas.openxmlformats.org/officeDocument/2006/relationships/slideLayout" Target="../slideLayouts/slideLayout399.xml"/><Relationship Id="rId9" Type="http://schemas.openxmlformats.org/officeDocument/2006/relationships/slideLayout" Target="../slideLayouts/slideLayout400.xml"/><Relationship Id="rId10" Type="http://schemas.openxmlformats.org/officeDocument/2006/relationships/slideLayout" Target="../slideLayouts/slideLayout401.xml"/><Relationship Id="rId11" Type="http://schemas.openxmlformats.org/officeDocument/2006/relationships/slideLayout" Target="../slideLayouts/slideLayout402.xml"/><Relationship Id="rId12" Type="http://schemas.openxmlformats.org/officeDocument/2006/relationships/slideLayout" Target="../slideLayouts/slideLayout403.xml"/><Relationship Id="rId13" Type="http://schemas.openxmlformats.org/officeDocument/2006/relationships/slideLayout" Target="../slideLayouts/slideLayout404.xml"/><Relationship Id="rId14" Type="http://schemas.openxmlformats.org/officeDocument/2006/relationships/slideLayout" Target="../slideLayouts/slideLayout405.xml"/><Relationship Id="rId15" Type="http://schemas.openxmlformats.org/officeDocument/2006/relationships/slideLayout" Target="../slideLayouts/slideLayout406.xml"/><Relationship Id="rId16" Type="http://schemas.openxmlformats.org/officeDocument/2006/relationships/slideLayout" Target="../slideLayouts/slideLayout407.xml"/><Relationship Id="rId17" Type="http://schemas.openxmlformats.org/officeDocument/2006/relationships/slideLayout" Target="../slideLayouts/slideLayout408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409.xml"/><Relationship Id="rId4" Type="http://schemas.openxmlformats.org/officeDocument/2006/relationships/slideLayout" Target="../slideLayouts/slideLayout410.xml"/><Relationship Id="rId5" Type="http://schemas.openxmlformats.org/officeDocument/2006/relationships/slideLayout" Target="../slideLayouts/slideLayout411.xml"/><Relationship Id="rId6" Type="http://schemas.openxmlformats.org/officeDocument/2006/relationships/slideLayout" Target="../slideLayouts/slideLayout412.xml"/><Relationship Id="rId7" Type="http://schemas.openxmlformats.org/officeDocument/2006/relationships/slideLayout" Target="../slideLayouts/slideLayout413.xml"/><Relationship Id="rId8" Type="http://schemas.openxmlformats.org/officeDocument/2006/relationships/slideLayout" Target="../slideLayouts/slideLayout414.xml"/><Relationship Id="rId9" Type="http://schemas.openxmlformats.org/officeDocument/2006/relationships/slideLayout" Target="../slideLayouts/slideLayout415.xml"/><Relationship Id="rId10" Type="http://schemas.openxmlformats.org/officeDocument/2006/relationships/slideLayout" Target="../slideLayouts/slideLayout416.xml"/><Relationship Id="rId11" Type="http://schemas.openxmlformats.org/officeDocument/2006/relationships/slideLayout" Target="../slideLayouts/slideLayout417.xml"/><Relationship Id="rId12" Type="http://schemas.openxmlformats.org/officeDocument/2006/relationships/slideLayout" Target="../slideLayouts/slideLayout418.xml"/><Relationship Id="rId13" Type="http://schemas.openxmlformats.org/officeDocument/2006/relationships/slideLayout" Target="../slideLayouts/slideLayout419.xml"/><Relationship Id="rId14" Type="http://schemas.openxmlformats.org/officeDocument/2006/relationships/slideLayout" Target="../slideLayouts/slideLayout420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421.xml"/><Relationship Id="rId4" Type="http://schemas.openxmlformats.org/officeDocument/2006/relationships/slideLayout" Target="../slideLayouts/slideLayout422.xml"/><Relationship Id="rId5" Type="http://schemas.openxmlformats.org/officeDocument/2006/relationships/slideLayout" Target="../slideLayouts/slideLayout423.xml"/><Relationship Id="rId6" Type="http://schemas.openxmlformats.org/officeDocument/2006/relationships/slideLayout" Target="../slideLayouts/slideLayout424.xml"/><Relationship Id="rId7" Type="http://schemas.openxmlformats.org/officeDocument/2006/relationships/slideLayout" Target="../slideLayouts/slideLayout425.xml"/><Relationship Id="rId8" Type="http://schemas.openxmlformats.org/officeDocument/2006/relationships/slideLayout" Target="../slideLayouts/slideLayout426.xml"/><Relationship Id="rId9" Type="http://schemas.openxmlformats.org/officeDocument/2006/relationships/slideLayout" Target="../slideLayouts/slideLayout427.xml"/><Relationship Id="rId10" Type="http://schemas.openxmlformats.org/officeDocument/2006/relationships/slideLayout" Target="../slideLayouts/slideLayout428.xml"/><Relationship Id="rId11" Type="http://schemas.openxmlformats.org/officeDocument/2006/relationships/slideLayout" Target="../slideLayouts/slideLayout429.xml"/><Relationship Id="rId12" Type="http://schemas.openxmlformats.org/officeDocument/2006/relationships/slideLayout" Target="../slideLayouts/slideLayout430.xml"/><Relationship Id="rId13" Type="http://schemas.openxmlformats.org/officeDocument/2006/relationships/slideLayout" Target="../slideLayouts/slideLayout431.xml"/><Relationship Id="rId14" Type="http://schemas.openxmlformats.org/officeDocument/2006/relationships/slideLayout" Target="../slideLayouts/slideLayout432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433.xml"/><Relationship Id="rId4" Type="http://schemas.openxmlformats.org/officeDocument/2006/relationships/slideLayout" Target="../slideLayouts/slideLayout434.xml"/><Relationship Id="rId5" Type="http://schemas.openxmlformats.org/officeDocument/2006/relationships/slideLayout" Target="../slideLayouts/slideLayout435.xml"/><Relationship Id="rId6" Type="http://schemas.openxmlformats.org/officeDocument/2006/relationships/slideLayout" Target="../slideLayouts/slideLayout436.xml"/><Relationship Id="rId7" Type="http://schemas.openxmlformats.org/officeDocument/2006/relationships/slideLayout" Target="../slideLayouts/slideLayout437.xml"/><Relationship Id="rId8" Type="http://schemas.openxmlformats.org/officeDocument/2006/relationships/slideLayout" Target="../slideLayouts/slideLayout438.xml"/><Relationship Id="rId9" Type="http://schemas.openxmlformats.org/officeDocument/2006/relationships/slideLayout" Target="../slideLayouts/slideLayout439.xml"/><Relationship Id="rId10" Type="http://schemas.openxmlformats.org/officeDocument/2006/relationships/slideLayout" Target="../slideLayouts/slideLayout440.xml"/><Relationship Id="rId11" Type="http://schemas.openxmlformats.org/officeDocument/2006/relationships/slideLayout" Target="../slideLayouts/slideLayout441.xml"/><Relationship Id="rId12" Type="http://schemas.openxmlformats.org/officeDocument/2006/relationships/slideLayout" Target="../slideLayouts/slideLayout442.xml"/><Relationship Id="rId13" Type="http://schemas.openxmlformats.org/officeDocument/2006/relationships/slideLayout" Target="../slideLayouts/slideLayout443.xml"/><Relationship Id="rId14" Type="http://schemas.openxmlformats.org/officeDocument/2006/relationships/slideLayout" Target="../slideLayouts/slideLayout444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slideLayout" Target="../slideLayouts/slideLayout445.xml"/><Relationship Id="rId3" Type="http://schemas.openxmlformats.org/officeDocument/2006/relationships/slideLayout" Target="../slideLayouts/slideLayout446.xml"/><Relationship Id="rId4" Type="http://schemas.openxmlformats.org/officeDocument/2006/relationships/slideLayout" Target="../slideLayouts/slideLayout447.xml"/><Relationship Id="rId5" Type="http://schemas.openxmlformats.org/officeDocument/2006/relationships/slideLayout" Target="../slideLayouts/slideLayout448.xml"/><Relationship Id="rId6" Type="http://schemas.openxmlformats.org/officeDocument/2006/relationships/slideLayout" Target="../slideLayouts/slideLayout449.xml"/><Relationship Id="rId7" Type="http://schemas.openxmlformats.org/officeDocument/2006/relationships/slideLayout" Target="../slideLayouts/slideLayout450.xml"/><Relationship Id="rId8" Type="http://schemas.openxmlformats.org/officeDocument/2006/relationships/slideLayout" Target="../slideLayouts/slideLayout451.xml"/><Relationship Id="rId9" Type="http://schemas.openxmlformats.org/officeDocument/2006/relationships/slideLayout" Target="../slideLayouts/slideLayout452.xml"/><Relationship Id="rId10" Type="http://schemas.openxmlformats.org/officeDocument/2006/relationships/slideLayout" Target="../slideLayouts/slideLayout453.xml"/><Relationship Id="rId11" Type="http://schemas.openxmlformats.org/officeDocument/2006/relationships/slideLayout" Target="../slideLayouts/slideLayout454.xml"/><Relationship Id="rId12" Type="http://schemas.openxmlformats.org/officeDocument/2006/relationships/slideLayout" Target="../slideLayouts/slideLayout455.xml"/><Relationship Id="rId13" Type="http://schemas.openxmlformats.org/officeDocument/2006/relationships/slideLayout" Target="../slideLayouts/slideLayout456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slideLayout" Target="../slideLayouts/slideLayout457.xml"/><Relationship Id="rId3" Type="http://schemas.openxmlformats.org/officeDocument/2006/relationships/slideLayout" Target="../slideLayouts/slideLayout458.xml"/><Relationship Id="rId4" Type="http://schemas.openxmlformats.org/officeDocument/2006/relationships/slideLayout" Target="../slideLayouts/slideLayout459.xml"/><Relationship Id="rId5" Type="http://schemas.openxmlformats.org/officeDocument/2006/relationships/slideLayout" Target="../slideLayouts/slideLayout460.xml"/><Relationship Id="rId6" Type="http://schemas.openxmlformats.org/officeDocument/2006/relationships/slideLayout" Target="../slideLayouts/slideLayout461.xml"/><Relationship Id="rId7" Type="http://schemas.openxmlformats.org/officeDocument/2006/relationships/slideLayout" Target="../slideLayouts/slideLayout462.xml"/><Relationship Id="rId8" Type="http://schemas.openxmlformats.org/officeDocument/2006/relationships/slideLayout" Target="../slideLayouts/slideLayout463.xml"/><Relationship Id="rId9" Type="http://schemas.openxmlformats.org/officeDocument/2006/relationships/slideLayout" Target="../slideLayouts/slideLayout464.xml"/><Relationship Id="rId10" Type="http://schemas.openxmlformats.org/officeDocument/2006/relationships/slideLayout" Target="../slideLayouts/slideLayout465.xml"/><Relationship Id="rId11" Type="http://schemas.openxmlformats.org/officeDocument/2006/relationships/slideLayout" Target="../slideLayouts/slideLayout466.xml"/><Relationship Id="rId12" Type="http://schemas.openxmlformats.org/officeDocument/2006/relationships/slideLayout" Target="../slideLayouts/slideLayout467.xml"/><Relationship Id="rId13" Type="http://schemas.openxmlformats.org/officeDocument/2006/relationships/slideLayout" Target="../slideLayouts/slideLayout468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1.xml"/><Relationship Id="rId8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105.xml"/><Relationship Id="rId12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07.xml"/><Relationship Id="rId14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" name="Google Shape;10;p2"/>
          <p:cNvSpPr/>
          <p:nvPr/>
        </p:nvSpPr>
        <p:spPr>
          <a:xfrm>
            <a:off x="4718520" y="100332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66480" y="1149840"/>
            <a:ext cx="5940720" cy="22388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80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IN" sz="80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IN" sz="80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172;p27" descr=""/>
          <p:cNvPicPr/>
          <p:nvPr/>
        </p:nvPicPr>
        <p:blipFill>
          <a:blip r:embed="rId2">
            <a:alphaModFix amt="8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69" name="Google Shape;173;p27"/>
          <p:cNvSpPr/>
          <p:nvPr/>
        </p:nvSpPr>
        <p:spPr>
          <a:xfrm>
            <a:off x="-3601440" y="-1677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Google Shape;174;p27"/>
          <p:cNvSpPr/>
          <p:nvPr/>
        </p:nvSpPr>
        <p:spPr>
          <a:xfrm>
            <a:off x="7508160" y="-1677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85;p15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10" name="Google Shape;86;p15"/>
          <p:cNvSpPr/>
          <p:nvPr/>
        </p:nvSpPr>
        <p:spPr>
          <a:xfrm>
            <a:off x="-976320" y="9324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1"/>
          <p:cNvSpPr>
            <a:spLocks noGrp="1"/>
          </p:cNvSpPr>
          <p:nvPr>
            <p:ph type="title"/>
          </p:nvPr>
        </p:nvSpPr>
        <p:spPr>
          <a:xfrm>
            <a:off x="1510560" y="2460240"/>
            <a:ext cx="46609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5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 type="title"/>
          </p:nvPr>
        </p:nvSpPr>
        <p:spPr>
          <a:xfrm>
            <a:off x="4775760" y="1508400"/>
            <a:ext cx="1396080" cy="951840"/>
          </a:xfrm>
          <a:prstGeom prst="rect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txBody>
          <a:bodyPr tIns="91440" bIns="91440" anchor="ctr">
            <a:noAutofit/>
          </a:bodyPr>
          <a:p>
            <a:pPr indent="0" algn="r">
              <a:lnSpc>
                <a:spcPct val="80000"/>
              </a:lnSpc>
              <a:buNone/>
            </a:pPr>
            <a:r>
              <a:rPr b="0" lang="en-IN" sz="80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8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13" name="Google Shape;90;p15"/>
          <p:cNvCxnSpPr/>
          <p:nvPr/>
        </p:nvCxnSpPr>
        <p:spPr>
          <a:xfrm>
            <a:off x="428400" y="-24480"/>
            <a:ext cx="360" cy="4104720"/>
          </a:xfrm>
          <a:prstGeom prst="straightConnector1">
            <a:avLst/>
          </a:prstGeom>
          <a:ln w="19050">
            <a:solidFill>
              <a:srgbClr val="ffffff"/>
            </a:solidFill>
            <a:round/>
          </a:ln>
        </p:spPr>
      </p:cxnSp>
      <p:sp>
        <p:nvSpPr>
          <p:cNvPr id="41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199;p29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52" name="Google Shape;200;p29"/>
          <p:cNvSpPr/>
          <p:nvPr/>
        </p:nvSpPr>
        <p:spPr>
          <a:xfrm>
            <a:off x="3963240" y="383940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3" name="Google Shape;201;p29"/>
          <p:cNvSpPr/>
          <p:nvPr/>
        </p:nvSpPr>
        <p:spPr>
          <a:xfrm>
            <a:off x="-2649960" y="-36381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185;p28" descr=""/>
          <p:cNvPicPr/>
          <p:nvPr/>
        </p:nvPicPr>
        <p:blipFill>
          <a:blip r:embed="rId2">
            <a:alphaModFix amt="8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93" name="Google Shape;186;p28"/>
          <p:cNvSpPr/>
          <p:nvPr/>
        </p:nvSpPr>
        <p:spPr>
          <a:xfrm>
            <a:off x="-2947320" y="5580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20;p4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533" name="Google Shape;21;p4"/>
          <p:cNvSpPr/>
          <p:nvPr/>
        </p:nvSpPr>
        <p:spPr>
          <a:xfrm>
            <a:off x="7138080" y="-172044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1"/>
          <p:cNvSpPr>
            <a:spLocks noGrp="1"/>
          </p:cNvSpPr>
          <p:nvPr>
            <p:ph type="title"/>
          </p:nvPr>
        </p:nvSpPr>
        <p:spPr>
          <a:xfrm>
            <a:off x="722520" y="44820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2"/>
          <p:cNvSpPr>
            <a:spLocks noGrp="1"/>
          </p:cNvSpPr>
          <p:nvPr>
            <p:ph type="body"/>
          </p:nvPr>
        </p:nvSpPr>
        <p:spPr>
          <a:xfrm>
            <a:off x="722520" y="1363680"/>
            <a:ext cx="7708320" cy="2946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39;p8" descr=""/>
          <p:cNvPicPr/>
          <p:nvPr/>
        </p:nvPicPr>
        <p:blipFill>
          <a:blip r:embed="rId2">
            <a:alphaModFix amt="8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573" name="Google Shape;40;p8"/>
          <p:cNvSpPr/>
          <p:nvPr/>
        </p:nvSpPr>
        <p:spPr>
          <a:xfrm>
            <a:off x="4236120" y="171612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4" name="PlaceHolder 1"/>
          <p:cNvSpPr>
            <a:spLocks noGrp="1"/>
          </p:cNvSpPr>
          <p:nvPr>
            <p:ph type="title"/>
          </p:nvPr>
        </p:nvSpPr>
        <p:spPr>
          <a:xfrm>
            <a:off x="713160" y="1252800"/>
            <a:ext cx="5689800" cy="26377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10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0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Google Shape;42;p8"/>
          <p:cNvSpPr/>
          <p:nvPr/>
        </p:nvSpPr>
        <p:spPr>
          <a:xfrm>
            <a:off x="-1716480" y="-237672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3" name="Google Shape;79;p14" descr=""/>
          <p:cNvPicPr/>
          <p:nvPr/>
        </p:nvPicPr>
        <p:blipFill>
          <a:blip r:embed="rId2">
            <a:alphaModFix amt="85000"/>
          </a:blip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614" name="Google Shape;80;p14"/>
          <p:cNvSpPr/>
          <p:nvPr/>
        </p:nvSpPr>
        <p:spPr>
          <a:xfrm>
            <a:off x="-2522880" y="-29484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Google Shape;81;p14"/>
          <p:cNvSpPr/>
          <p:nvPr/>
        </p:nvSpPr>
        <p:spPr>
          <a:xfrm>
            <a:off x="6443280" y="-1677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2523600" y="3255840"/>
            <a:ext cx="4096080" cy="5317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49;p10" descr=""/>
          <p:cNvPicPr/>
          <p:nvPr/>
        </p:nvPicPr>
        <p:blipFill>
          <a:blip r:embed="rId2">
            <a:alphaModFix amt="50000"/>
          </a:blip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655" name="PlaceHolder 1"/>
          <p:cNvSpPr>
            <a:spLocks noGrp="1"/>
          </p:cNvSpPr>
          <p:nvPr>
            <p:ph type="title"/>
          </p:nvPr>
        </p:nvSpPr>
        <p:spPr>
          <a:xfrm>
            <a:off x="713160" y="797400"/>
            <a:ext cx="3759840" cy="1118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6" name="Google Shape;51;p10"/>
          <p:cNvSpPr/>
          <p:nvPr/>
        </p:nvSpPr>
        <p:spPr>
          <a:xfrm>
            <a:off x="-1757880" y="-2070000"/>
            <a:ext cx="6225840" cy="622584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63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  <p:sldLayoutId id="2147483866" r:id="rId12"/>
    <p:sldLayoutId id="2147483867" r:id="rId13"/>
    <p:sldLayoutId id="2147483868" r:id="rId1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4" name="Google Shape;262;p37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695" name="Google Shape;263;p37"/>
          <p:cNvSpPr/>
          <p:nvPr/>
        </p:nvSpPr>
        <p:spPr>
          <a:xfrm>
            <a:off x="7067520" y="3189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  <p:sldLayoutId id="2147483880" r:id="rId13"/>
    <p:sldLayoutId id="2147483881" r:id="rId1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4" name="Google Shape;98;p17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735" name="Google Shape;99;p17"/>
          <p:cNvSpPr/>
          <p:nvPr/>
        </p:nvSpPr>
        <p:spPr>
          <a:xfrm>
            <a:off x="-1656720" y="306108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6" name="Google Shape;100;p17"/>
          <p:cNvSpPr/>
          <p:nvPr/>
        </p:nvSpPr>
        <p:spPr>
          <a:xfrm>
            <a:off x="5360400" y="-183348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1"/>
          <p:cNvSpPr>
            <a:spLocks noGrp="1"/>
          </p:cNvSpPr>
          <p:nvPr>
            <p:ph type="title"/>
          </p:nvPr>
        </p:nvSpPr>
        <p:spPr>
          <a:xfrm>
            <a:off x="713160" y="1273680"/>
            <a:ext cx="3593520" cy="1250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8" name="PlaceHolder 2"/>
          <p:cNvSpPr>
            <a:spLocks noGrp="1"/>
          </p:cNvSpPr>
          <p:nvPr>
            <p:ph type="body"/>
          </p:nvPr>
        </p:nvSpPr>
        <p:spPr>
          <a:xfrm>
            <a:off x="4650120" y="874800"/>
            <a:ext cx="3780720" cy="339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6000"/>
          </a:bodyPr>
          <a:p>
            <a:pPr marL="371520" indent="-27864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7864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114560" indent="-24768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486080" indent="-18576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1857600" indent="-18576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2229120" indent="-18576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2600640" indent="-18576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  <p:sldLayoutId id="2147483892" r:id="rId12"/>
    <p:sldLayoutId id="2147483893" r:id="rId13"/>
    <p:sldLayoutId id="2147483894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31;p6" descr=""/>
          <p:cNvPicPr/>
          <p:nvPr/>
        </p:nvPicPr>
        <p:blipFill>
          <a:blip r:embed="rId2">
            <a:alphaModFix amt="8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5" name="Google Shape;92;p16" descr=""/>
          <p:cNvPicPr/>
          <p:nvPr/>
        </p:nvPicPr>
        <p:blipFill>
          <a:blip r:embed="rId2">
            <a:alphaModFix amt="7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776" name="Google Shape;93;p16"/>
          <p:cNvSpPr/>
          <p:nvPr/>
        </p:nvSpPr>
        <p:spPr>
          <a:xfrm>
            <a:off x="121320" y="-171864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7" name="PlaceHolder 1"/>
          <p:cNvSpPr>
            <a:spLocks noGrp="1"/>
          </p:cNvSpPr>
          <p:nvPr>
            <p:ph type="title"/>
          </p:nvPr>
        </p:nvSpPr>
        <p:spPr>
          <a:xfrm>
            <a:off x="5509440" y="2991240"/>
            <a:ext cx="292104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5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8" name="PlaceHolder 2"/>
          <p:cNvSpPr>
            <a:spLocks noGrp="1"/>
          </p:cNvSpPr>
          <p:nvPr>
            <p:ph type="title"/>
          </p:nvPr>
        </p:nvSpPr>
        <p:spPr>
          <a:xfrm>
            <a:off x="5509440" y="1686600"/>
            <a:ext cx="1396080" cy="1304280"/>
          </a:xfrm>
          <a:prstGeom prst="rect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0" lang="en-IN" sz="80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6" name="Google Shape;53;p11" descr=""/>
          <p:cNvPicPr/>
          <p:nvPr/>
        </p:nvPicPr>
        <p:blipFill>
          <a:blip r:embed="rId2">
            <a:alphaModFix amt="95000"/>
          </a:blip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817" name="Google Shape;54;p11"/>
          <p:cNvSpPr/>
          <p:nvPr/>
        </p:nvSpPr>
        <p:spPr>
          <a:xfrm>
            <a:off x="5456880" y="-1677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8" name="PlaceHolder 1"/>
          <p:cNvSpPr>
            <a:spLocks noGrp="1"/>
          </p:cNvSpPr>
          <p:nvPr>
            <p:ph type="title"/>
          </p:nvPr>
        </p:nvSpPr>
        <p:spPr>
          <a:xfrm>
            <a:off x="1009440" y="1118160"/>
            <a:ext cx="4487040" cy="1939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0" lang="en-IN" sz="96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9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9" name="Google Shape;57;p11"/>
          <p:cNvSpPr/>
          <p:nvPr/>
        </p:nvSpPr>
        <p:spPr>
          <a:xfrm>
            <a:off x="-298440" y="-20340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" name="Google Shape;216;p30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858" name="PlaceHolder 1"/>
          <p:cNvSpPr>
            <a:spLocks noGrp="1"/>
          </p:cNvSpPr>
          <p:nvPr>
            <p:ph type="title"/>
          </p:nvPr>
        </p:nvSpPr>
        <p:spPr>
          <a:xfrm>
            <a:off x="1282320" y="862920"/>
            <a:ext cx="1875960" cy="2171880"/>
          </a:xfrm>
          <a:prstGeom prst="rect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90000"/>
              </a:lnSpc>
              <a:buNone/>
            </a:pPr>
            <a:r>
              <a:rPr b="1" lang="en-IN" sz="9000" spc="-1" strike="noStrike">
                <a:solidFill>
                  <a:schemeClr val="accent5"/>
                </a:solidFill>
                <a:latin typeface="Baskervville"/>
                <a:ea typeface="Baskervville"/>
              </a:rPr>
              <a:t>xx%</a:t>
            </a:r>
            <a:endParaRPr b="0" lang="en-IN" sz="9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9" name="PlaceHolder 2"/>
          <p:cNvSpPr>
            <a:spLocks noGrp="1"/>
          </p:cNvSpPr>
          <p:nvPr>
            <p:ph type="title"/>
          </p:nvPr>
        </p:nvSpPr>
        <p:spPr>
          <a:xfrm>
            <a:off x="4187880" y="789480"/>
            <a:ext cx="3673440" cy="1244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90000"/>
              </a:lnSpc>
              <a:buNone/>
            </a:pPr>
            <a:r>
              <a:rPr b="1" lang="en-IN" sz="4500" spc="-1" strike="noStrike">
                <a:solidFill>
                  <a:schemeClr val="accent5"/>
                </a:solidFill>
                <a:latin typeface="Baskervville"/>
                <a:ea typeface="Baskervville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0" name="PlaceHolder 3"/>
          <p:cNvSpPr>
            <a:spLocks noGrp="1"/>
          </p:cNvSpPr>
          <p:nvPr>
            <p:ph type="title"/>
          </p:nvPr>
        </p:nvSpPr>
        <p:spPr>
          <a:xfrm>
            <a:off x="4187880" y="2563560"/>
            <a:ext cx="3673440" cy="12430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IN" sz="45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1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  <p:sldLayoutId id="2147483930" r:id="rId11"/>
    <p:sldLayoutId id="2147483931" r:id="rId12"/>
    <p:sldLayoutId id="2147483932" r:id="rId13"/>
    <p:sldLayoutId id="2147483933" r:id="rId1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8" name="Google Shape;224;p31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899" name="Google Shape;225;p31"/>
          <p:cNvSpPr/>
          <p:nvPr/>
        </p:nvSpPr>
        <p:spPr>
          <a:xfrm>
            <a:off x="7138080" y="-172044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0" name="Google Shape;226;p31"/>
          <p:cNvSpPr/>
          <p:nvPr/>
        </p:nvSpPr>
        <p:spPr>
          <a:xfrm>
            <a:off x="-2591640" y="-165960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2" name="PlaceHolder 2"/>
          <p:cNvSpPr>
            <a:spLocks noGrp="1"/>
          </p:cNvSpPr>
          <p:nvPr>
            <p:ph type="title"/>
          </p:nvPr>
        </p:nvSpPr>
        <p:spPr>
          <a:xfrm>
            <a:off x="714960" y="3208320"/>
            <a:ext cx="2386080" cy="502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3" name="PlaceHolder 3"/>
          <p:cNvSpPr>
            <a:spLocks noGrp="1"/>
          </p:cNvSpPr>
          <p:nvPr>
            <p:ph type="title"/>
          </p:nvPr>
        </p:nvSpPr>
        <p:spPr>
          <a:xfrm>
            <a:off x="3378240" y="3208320"/>
            <a:ext cx="2386080" cy="502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4" name="PlaceHolder 4"/>
          <p:cNvSpPr>
            <a:spLocks noGrp="1"/>
          </p:cNvSpPr>
          <p:nvPr>
            <p:ph type="title"/>
          </p:nvPr>
        </p:nvSpPr>
        <p:spPr>
          <a:xfrm>
            <a:off x="6040440" y="3208320"/>
            <a:ext cx="2386080" cy="502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5" name="PlaceHolder 5"/>
          <p:cNvSpPr>
            <a:spLocks noGrp="1"/>
          </p:cNvSpPr>
          <p:nvPr>
            <p:ph type="title"/>
          </p:nvPr>
        </p:nvSpPr>
        <p:spPr>
          <a:xfrm>
            <a:off x="714960" y="1353240"/>
            <a:ext cx="1658520" cy="803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0" lang="en-IN" sz="43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4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6" name="PlaceHolder 6"/>
          <p:cNvSpPr>
            <a:spLocks noGrp="1"/>
          </p:cNvSpPr>
          <p:nvPr>
            <p:ph type="title"/>
          </p:nvPr>
        </p:nvSpPr>
        <p:spPr>
          <a:xfrm>
            <a:off x="3378240" y="1355040"/>
            <a:ext cx="1654920" cy="8042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0" lang="en-IN" sz="43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4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7" name="PlaceHolder 7"/>
          <p:cNvSpPr>
            <a:spLocks noGrp="1"/>
          </p:cNvSpPr>
          <p:nvPr>
            <p:ph type="title"/>
          </p:nvPr>
        </p:nvSpPr>
        <p:spPr>
          <a:xfrm>
            <a:off x="6040440" y="1355040"/>
            <a:ext cx="1654920" cy="8042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0" lang="en-IN" sz="43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4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8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  <p:sldLayoutId id="2147483944" r:id="rId12"/>
    <p:sldLayoutId id="2147483945" r:id="rId13"/>
    <p:sldLayoutId id="2147483946" r:id="rId1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5" name="Google Shape;105;p18" descr=""/>
          <p:cNvPicPr/>
          <p:nvPr/>
        </p:nvPicPr>
        <p:blipFill>
          <a:blip r:embed="rId2">
            <a:alphaModFix amt="85000"/>
          </a:blip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946" name="Google Shape;106;p18"/>
          <p:cNvSpPr/>
          <p:nvPr/>
        </p:nvSpPr>
        <p:spPr>
          <a:xfrm>
            <a:off x="-2925360" y="-19584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7" name="PlaceHolder 1"/>
          <p:cNvSpPr>
            <a:spLocks noGrp="1"/>
          </p:cNvSpPr>
          <p:nvPr>
            <p:ph type="title"/>
          </p:nvPr>
        </p:nvSpPr>
        <p:spPr>
          <a:xfrm>
            <a:off x="722520" y="44820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  <p:sldLayoutId id="2147483957" r:id="rId12"/>
    <p:sldLayoutId id="2147483958" r:id="rId13"/>
    <p:sldLayoutId id="2147483959" r:id="rId14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5" name="Google Shape;110;p19" descr=""/>
          <p:cNvPicPr/>
          <p:nvPr/>
        </p:nvPicPr>
        <p:blipFill>
          <a:blip r:embed="rId2">
            <a:alphaModFix amt="85000"/>
          </a:blip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986" name="Google Shape;111;p19"/>
          <p:cNvSpPr/>
          <p:nvPr/>
        </p:nvSpPr>
        <p:spPr>
          <a:xfrm>
            <a:off x="6025320" y="-313092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7" name="PlaceHolder 1"/>
          <p:cNvSpPr>
            <a:spLocks noGrp="1"/>
          </p:cNvSpPr>
          <p:nvPr>
            <p:ph type="title"/>
          </p:nvPr>
        </p:nvSpPr>
        <p:spPr>
          <a:xfrm>
            <a:off x="4301640" y="1248840"/>
            <a:ext cx="3526920" cy="15098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61" r:id="rId3"/>
    <p:sldLayoutId id="2147483962" r:id="rId4"/>
    <p:sldLayoutId id="2147483963" r:id="rId5"/>
    <p:sldLayoutId id="2147483964" r:id="rId6"/>
    <p:sldLayoutId id="2147483965" r:id="rId7"/>
    <p:sldLayoutId id="2147483966" r:id="rId8"/>
    <p:sldLayoutId id="2147483967" r:id="rId9"/>
    <p:sldLayoutId id="2147483968" r:id="rId10"/>
    <p:sldLayoutId id="2147483969" r:id="rId11"/>
    <p:sldLayoutId id="2147483970" r:id="rId12"/>
    <p:sldLayoutId id="2147483971" r:id="rId13"/>
    <p:sldLayoutId id="2147483972" r:id="rId14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Google Shape;115;p20" descr=""/>
          <p:cNvPicPr/>
          <p:nvPr/>
        </p:nvPicPr>
        <p:blipFill>
          <a:blip r:embed="rId2">
            <a:alphaModFix amt="8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026" name="Google Shape;116;p20"/>
          <p:cNvSpPr/>
          <p:nvPr/>
        </p:nvSpPr>
        <p:spPr>
          <a:xfrm>
            <a:off x="7586640" y="-200952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7" name="Google Shape;117;p20"/>
          <p:cNvSpPr/>
          <p:nvPr/>
        </p:nvSpPr>
        <p:spPr>
          <a:xfrm>
            <a:off x="-1800000" y="294048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8" name="PlaceHolder 1"/>
          <p:cNvSpPr>
            <a:spLocks noGrp="1"/>
          </p:cNvSpPr>
          <p:nvPr>
            <p:ph type="title"/>
          </p:nvPr>
        </p:nvSpPr>
        <p:spPr>
          <a:xfrm>
            <a:off x="1557360" y="979920"/>
            <a:ext cx="3232800" cy="1778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  <p:sldLayoutId id="2147483983" r:id="rId12"/>
    <p:sldLayoutId id="2147483984" r:id="rId13"/>
    <p:sldLayoutId id="2147483985" r:id="rId14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238;p32"/>
          <p:cNvSpPr/>
          <p:nvPr/>
        </p:nvSpPr>
        <p:spPr>
          <a:xfrm>
            <a:off x="7356960" y="-110700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7" name="Google Shape;239;p32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068" name="Google Shape;240;p32"/>
          <p:cNvSpPr/>
          <p:nvPr/>
        </p:nvSpPr>
        <p:spPr>
          <a:xfrm>
            <a:off x="-1797120" y="322236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  <p:sldLayoutId id="2147483996" r:id="rId12"/>
    <p:sldLayoutId id="2147483997" r:id="rId13"/>
    <p:sldLayoutId id="2147483998" r:id="rId14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7" name="Google Shape;243;p33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108" name="Google Shape;244;p33"/>
          <p:cNvSpPr/>
          <p:nvPr/>
        </p:nvSpPr>
        <p:spPr>
          <a:xfrm>
            <a:off x="7351560" y="328932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9" name="Google Shape;245;p33"/>
          <p:cNvSpPr/>
          <p:nvPr/>
        </p:nvSpPr>
        <p:spPr>
          <a:xfrm>
            <a:off x="-2375640" y="-77832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00" r:id="rId3"/>
    <p:sldLayoutId id="2147484001" r:id="rId4"/>
    <p:sldLayoutId id="2147484002" r:id="rId5"/>
    <p:sldLayoutId id="2147484003" r:id="rId6"/>
    <p:sldLayoutId id="2147484004" r:id="rId7"/>
    <p:sldLayoutId id="2147484005" r:id="rId8"/>
    <p:sldLayoutId id="2147484006" r:id="rId9"/>
    <p:sldLayoutId id="2147484007" r:id="rId10"/>
    <p:sldLayoutId id="2147484008" r:id="rId11"/>
    <p:sldLayoutId id="2147484009" r:id="rId12"/>
    <p:sldLayoutId id="2147484010" r:id="rId13"/>
    <p:sldLayoutId id="2147484011" r:id="rId14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8" name="Google Shape;248;p34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149" name="Google Shape;249;p34"/>
          <p:cNvSpPr/>
          <p:nvPr/>
        </p:nvSpPr>
        <p:spPr>
          <a:xfrm>
            <a:off x="-2177280" y="-21999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  <p:sldLayoutId id="2147484022" r:id="rId12"/>
    <p:sldLayoutId id="2147484023" r:id="rId13"/>
    <p:sldLayoutId id="2147484024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60;p13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720000" y="1344960"/>
            <a:ext cx="734400" cy="447120"/>
          </a:xfrm>
          <a:prstGeom prst="rect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1" lang="en-IN" sz="30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title"/>
          </p:nvPr>
        </p:nvSpPr>
        <p:spPr>
          <a:xfrm>
            <a:off x="3369240" y="3094920"/>
            <a:ext cx="734400" cy="447120"/>
          </a:xfrm>
          <a:prstGeom prst="rect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1" lang="en-IN" sz="30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title"/>
          </p:nvPr>
        </p:nvSpPr>
        <p:spPr>
          <a:xfrm>
            <a:off x="3369240" y="1344960"/>
            <a:ext cx="734400" cy="447120"/>
          </a:xfrm>
          <a:prstGeom prst="rect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1" lang="en-IN" sz="30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title"/>
          </p:nvPr>
        </p:nvSpPr>
        <p:spPr>
          <a:xfrm>
            <a:off x="6016680" y="3081240"/>
            <a:ext cx="734400" cy="447120"/>
          </a:xfrm>
          <a:prstGeom prst="rect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1" lang="en-IN" sz="30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title"/>
          </p:nvPr>
        </p:nvSpPr>
        <p:spPr>
          <a:xfrm>
            <a:off x="6016680" y="1344960"/>
            <a:ext cx="734400" cy="447120"/>
          </a:xfrm>
          <a:prstGeom prst="rect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1" lang="en-IN" sz="30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Google Shape;77;p13"/>
          <p:cNvSpPr/>
          <p:nvPr/>
        </p:nvSpPr>
        <p:spPr>
          <a:xfrm>
            <a:off x="-1767960" y="160200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8" name="Google Shape;252;p35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189" name="Google Shape;253;p35"/>
          <p:cNvSpPr/>
          <p:nvPr/>
        </p:nvSpPr>
        <p:spPr>
          <a:xfrm>
            <a:off x="2639520" y="-268704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0" name="Google Shape;254;p35"/>
          <p:cNvSpPr/>
          <p:nvPr/>
        </p:nvSpPr>
        <p:spPr>
          <a:xfrm>
            <a:off x="4838040" y="386496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26" r:id="rId3"/>
    <p:sldLayoutId id="2147484027" r:id="rId4"/>
    <p:sldLayoutId id="2147484028" r:id="rId5"/>
    <p:sldLayoutId id="2147484029" r:id="rId6"/>
    <p:sldLayoutId id="2147484030" r:id="rId7"/>
    <p:sldLayoutId id="2147484031" r:id="rId8"/>
    <p:sldLayoutId id="2147484032" r:id="rId9"/>
    <p:sldLayoutId id="2147484033" r:id="rId10"/>
    <p:sldLayoutId id="2147484034" r:id="rId11"/>
    <p:sldLayoutId id="2147484035" r:id="rId12"/>
    <p:sldLayoutId id="2147484036" r:id="rId13"/>
    <p:sldLayoutId id="2147484037" r:id="rId14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" name="Google Shape;257;p36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230" name="Google Shape;258;p36"/>
          <p:cNvSpPr/>
          <p:nvPr/>
        </p:nvSpPr>
        <p:spPr>
          <a:xfrm>
            <a:off x="-2283120" y="20901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1" name="Google Shape;259;p36"/>
          <p:cNvSpPr/>
          <p:nvPr/>
        </p:nvSpPr>
        <p:spPr>
          <a:xfrm>
            <a:off x="7521120" y="-129744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  <p:sldLayoutId id="2147484048" r:id="rId12"/>
    <p:sldLayoutId id="2147484049" r:id="rId13"/>
    <p:sldLayoutId id="2147484050" r:id="rId14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0" name="Google Shape;160;p26" descr=""/>
          <p:cNvPicPr/>
          <p:nvPr/>
        </p:nvPicPr>
        <p:blipFill>
          <a:blip r:embed="rId2">
            <a:alphaModFix amt="7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271" name="Google Shape;161;p26"/>
          <p:cNvSpPr/>
          <p:nvPr/>
        </p:nvSpPr>
        <p:spPr>
          <a:xfrm>
            <a:off x="5023800" y="-9651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2" name="Google Shape;162;p26"/>
          <p:cNvSpPr/>
          <p:nvPr/>
        </p:nvSpPr>
        <p:spPr>
          <a:xfrm>
            <a:off x="-1071720" y="1752480"/>
            <a:ext cx="3989520" cy="398952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3" name="Google Shape;163;p26"/>
          <p:cNvSpPr/>
          <p:nvPr/>
        </p:nvSpPr>
        <p:spPr>
          <a:xfrm>
            <a:off x="6099480" y="-348372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52" r:id="rId3"/>
    <p:sldLayoutId id="2147484053" r:id="rId4"/>
    <p:sldLayoutId id="2147484054" r:id="rId5"/>
    <p:sldLayoutId id="2147484055" r:id="rId6"/>
    <p:sldLayoutId id="2147484056" r:id="rId7"/>
    <p:sldLayoutId id="2147484057" r:id="rId8"/>
    <p:sldLayoutId id="2147484058" r:id="rId9"/>
    <p:sldLayoutId id="2147484059" r:id="rId10"/>
    <p:sldLayoutId id="2147484060" r:id="rId11"/>
    <p:sldLayoutId id="2147484061" r:id="rId12"/>
    <p:sldLayoutId id="2147484062" r:id="rId13"/>
    <p:sldLayoutId id="2147484063" r:id="rId14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2" name="Google Shape;121;p21" descr=""/>
          <p:cNvPicPr/>
          <p:nvPr/>
        </p:nvPicPr>
        <p:blipFill>
          <a:blip r:embed="rId2">
            <a:alphaModFix amt="8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313" name="Google Shape;122;p21"/>
          <p:cNvSpPr/>
          <p:nvPr/>
        </p:nvSpPr>
        <p:spPr>
          <a:xfrm>
            <a:off x="-368640" y="349128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4" name="PlaceHolder 1"/>
          <p:cNvSpPr>
            <a:spLocks noGrp="1"/>
          </p:cNvSpPr>
          <p:nvPr>
            <p:ph type="title"/>
          </p:nvPr>
        </p:nvSpPr>
        <p:spPr>
          <a:xfrm>
            <a:off x="3069000" y="1034280"/>
            <a:ext cx="300528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5" name="Google Shape;125;p21"/>
          <p:cNvSpPr/>
          <p:nvPr/>
        </p:nvSpPr>
        <p:spPr>
          <a:xfrm>
            <a:off x="6454080" y="-139320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65" r:id="rId3"/>
    <p:sldLayoutId id="2147484066" r:id="rId4"/>
    <p:sldLayoutId id="2147484067" r:id="rId5"/>
    <p:sldLayoutId id="2147484068" r:id="rId6"/>
    <p:sldLayoutId id="2147484069" r:id="rId7"/>
    <p:sldLayoutId id="2147484070" r:id="rId8"/>
    <p:sldLayoutId id="2147484071" r:id="rId9"/>
    <p:sldLayoutId id="2147484072" r:id="rId10"/>
    <p:sldLayoutId id="2147484073" r:id="rId11"/>
    <p:sldLayoutId id="2147484074" r:id="rId12"/>
    <p:sldLayoutId id="2147484075" r:id="rId13"/>
    <p:sldLayoutId id="2147484076" r:id="rId14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3" name="Google Shape;271;p39" descr=""/>
          <p:cNvPicPr/>
          <p:nvPr/>
        </p:nvPicPr>
        <p:blipFill>
          <a:blip r:embed="rId2">
            <a:alphaModFix amt="8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354" name="PlaceHolder 1"/>
          <p:cNvSpPr>
            <a:spLocks noGrp="1"/>
          </p:cNvSpPr>
          <p:nvPr>
            <p:ph type="title"/>
          </p:nvPr>
        </p:nvSpPr>
        <p:spPr>
          <a:xfrm>
            <a:off x="1094400" y="539640"/>
            <a:ext cx="5136840" cy="14961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101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0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5" name="Google Shape;274;p39"/>
          <p:cNvSpPr/>
          <p:nvPr/>
        </p:nvSpPr>
        <p:spPr>
          <a:xfrm>
            <a:off x="5908320" y="-112500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6" name="Google Shape;275;p39"/>
          <p:cNvSpPr/>
          <p:nvPr/>
        </p:nvSpPr>
        <p:spPr>
          <a:xfrm>
            <a:off x="1094400" y="3524760"/>
            <a:ext cx="4945320" cy="55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1" lang="en" sz="1200" spc="-1" strike="noStrike">
                <a:solidFill>
                  <a:schemeClr val="dk1"/>
                </a:solidFill>
                <a:latin typeface="Barlow"/>
                <a:ea typeface="Barlow"/>
              </a:rPr>
              <a:t>CREDITS:</a:t>
            </a:r>
            <a:r>
              <a:rPr b="0" lang="en" sz="1200" spc="-1" strike="noStrike">
                <a:solidFill>
                  <a:schemeClr val="dk1"/>
                </a:solidFill>
                <a:latin typeface="Barlow"/>
                <a:ea typeface="Barlow"/>
              </a:rPr>
              <a:t> This presentation template was created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Barlow"/>
                <a:ea typeface="Barlow"/>
                <a:hlinkClick r:id="rId3"/>
              </a:rPr>
              <a:t>Slidesgo</a:t>
            </a:r>
            <a:r>
              <a:rPr b="0" lang="en" sz="1200" spc="-1" strike="noStrike">
                <a:solidFill>
                  <a:schemeClr val="dk1"/>
                </a:solidFill>
                <a:latin typeface="Barlow"/>
                <a:ea typeface="Barlow"/>
              </a:rPr>
              <a:t>, and includes icons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Barlow"/>
                <a:ea typeface="Barlow"/>
                <a:hlinkClick r:id="rId4"/>
              </a:rPr>
              <a:t>Flaticon</a:t>
            </a:r>
            <a:r>
              <a:rPr b="0" lang="en" sz="1200" spc="-1" strike="noStrike">
                <a:solidFill>
                  <a:schemeClr val="dk1"/>
                </a:solidFill>
                <a:latin typeface="Barlow"/>
                <a:ea typeface="Barlow"/>
              </a:rPr>
              <a:t>, and infographics &amp; images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Barlow"/>
                <a:ea typeface="Barlow"/>
                <a:hlinkClick r:id="rId5"/>
              </a:rPr>
              <a:t>Freepik</a:t>
            </a:r>
            <a:r>
              <a:rPr b="0" lang="en" sz="1200" spc="-1" strike="noStrike">
                <a:solidFill>
                  <a:schemeClr val="dk1"/>
                </a:solidFill>
                <a:latin typeface="Barlow"/>
                <a:ea typeface="Barlow"/>
              </a:rPr>
              <a:t> </a:t>
            </a:r>
            <a:endParaRPr b="0" lang="en-IN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78" r:id="rId6"/>
    <p:sldLayoutId id="2147484079" r:id="rId7"/>
    <p:sldLayoutId id="2147484080" r:id="rId8"/>
    <p:sldLayoutId id="2147484081" r:id="rId9"/>
    <p:sldLayoutId id="2147484082" r:id="rId10"/>
    <p:sldLayoutId id="2147484083" r:id="rId11"/>
    <p:sldLayoutId id="2147484084" r:id="rId12"/>
    <p:sldLayoutId id="2147484085" r:id="rId13"/>
    <p:sldLayoutId id="2147484086" r:id="rId14"/>
    <p:sldLayoutId id="2147484087" r:id="rId15"/>
    <p:sldLayoutId id="2147484088" r:id="rId16"/>
    <p:sldLayoutId id="2147484089" r:id="rId17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4" name="Google Shape;266;p38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395" name="Google Shape;267;p38"/>
          <p:cNvSpPr/>
          <p:nvPr/>
        </p:nvSpPr>
        <p:spPr>
          <a:xfrm>
            <a:off x="-2110680" y="-100008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6" name="Google Shape;268;p38"/>
          <p:cNvSpPr/>
          <p:nvPr/>
        </p:nvSpPr>
        <p:spPr>
          <a:xfrm>
            <a:off x="7333560" y="-82800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91" r:id="rId3"/>
    <p:sldLayoutId id="2147484092" r:id="rId4"/>
    <p:sldLayoutId id="2147484093" r:id="rId5"/>
    <p:sldLayoutId id="2147484094" r:id="rId6"/>
    <p:sldLayoutId id="2147484095" r:id="rId7"/>
    <p:sldLayoutId id="2147484096" r:id="rId8"/>
    <p:sldLayoutId id="2147484097" r:id="rId9"/>
    <p:sldLayoutId id="2147484098" r:id="rId10"/>
    <p:sldLayoutId id="2147484099" r:id="rId11"/>
    <p:sldLayoutId id="2147484100" r:id="rId12"/>
    <p:sldLayoutId id="2147484101" r:id="rId13"/>
    <p:sldLayoutId id="2147484102" r:id="rId14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5" name="Google Shape;127;p22" descr=""/>
          <p:cNvPicPr/>
          <p:nvPr/>
        </p:nvPicPr>
        <p:blipFill>
          <a:blip r:embed="rId2">
            <a:alphaModFix amt="85000"/>
          </a:blip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436" name="Google Shape;128;p22"/>
          <p:cNvSpPr/>
          <p:nvPr/>
        </p:nvSpPr>
        <p:spPr>
          <a:xfrm>
            <a:off x="5823000" y="162396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7" name="Google Shape;130;p22"/>
          <p:cNvSpPr/>
          <p:nvPr/>
        </p:nvSpPr>
        <p:spPr>
          <a:xfrm>
            <a:off x="-1667520" y="-212004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8" name="PlaceHolder 1"/>
          <p:cNvSpPr>
            <a:spLocks noGrp="1"/>
          </p:cNvSpPr>
          <p:nvPr>
            <p:ph type="title"/>
          </p:nvPr>
        </p:nvSpPr>
        <p:spPr>
          <a:xfrm>
            <a:off x="720000" y="44820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104" r:id="rId3"/>
    <p:sldLayoutId id="2147484105" r:id="rId4"/>
    <p:sldLayoutId id="2147484106" r:id="rId5"/>
    <p:sldLayoutId id="2147484107" r:id="rId6"/>
    <p:sldLayoutId id="2147484108" r:id="rId7"/>
    <p:sldLayoutId id="2147484109" r:id="rId8"/>
    <p:sldLayoutId id="2147484110" r:id="rId9"/>
    <p:sldLayoutId id="2147484111" r:id="rId10"/>
    <p:sldLayoutId id="2147484112" r:id="rId11"/>
    <p:sldLayoutId id="2147484113" r:id="rId12"/>
    <p:sldLayoutId id="2147484114" r:id="rId13"/>
    <p:sldLayoutId id="2147484115" r:id="rId14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6" name="Google Shape;143;p24" descr=""/>
          <p:cNvPicPr/>
          <p:nvPr/>
        </p:nvPicPr>
        <p:blipFill>
          <a:blip r:embed="rId2">
            <a:alphaModFix amt="7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477" name="Google Shape;144;p24"/>
          <p:cNvSpPr/>
          <p:nvPr/>
        </p:nvSpPr>
        <p:spPr>
          <a:xfrm>
            <a:off x="3636360" y="256968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117" r:id="rId3"/>
    <p:sldLayoutId id="2147484118" r:id="rId4"/>
    <p:sldLayoutId id="2147484119" r:id="rId5"/>
    <p:sldLayoutId id="2147484120" r:id="rId6"/>
    <p:sldLayoutId id="2147484121" r:id="rId7"/>
    <p:sldLayoutId id="2147484122" r:id="rId8"/>
    <p:sldLayoutId id="2147484123" r:id="rId9"/>
    <p:sldLayoutId id="2147484124" r:id="rId10"/>
    <p:sldLayoutId id="2147484125" r:id="rId11"/>
    <p:sldLayoutId id="2147484126" r:id="rId12"/>
    <p:sldLayoutId id="2147484127" r:id="rId13"/>
    <p:sldLayoutId id="2147484128" r:id="rId14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PlaceHolder 1"/>
          <p:cNvSpPr>
            <a:spLocks noGrp="1"/>
          </p:cNvSpPr>
          <p:nvPr>
            <p:ph type="title"/>
          </p:nvPr>
        </p:nvSpPr>
        <p:spPr>
          <a:xfrm>
            <a:off x="723600" y="511200"/>
            <a:ext cx="7696800" cy="48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130" r:id="rId2"/>
    <p:sldLayoutId id="2147484131" r:id="rId3"/>
    <p:sldLayoutId id="2147484132" r:id="rId4"/>
    <p:sldLayoutId id="2147484133" r:id="rId5"/>
    <p:sldLayoutId id="2147484134" r:id="rId6"/>
    <p:sldLayoutId id="2147484135" r:id="rId7"/>
    <p:sldLayoutId id="2147484136" r:id="rId8"/>
    <p:sldLayoutId id="2147484137" r:id="rId9"/>
    <p:sldLayoutId id="2147484138" r:id="rId10"/>
    <p:sldLayoutId id="2147484139" r:id="rId11"/>
    <p:sldLayoutId id="2147484140" r:id="rId12"/>
    <p:sldLayoutId id="2147484141" r:id="rId13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143" r:id="rId2"/>
    <p:sldLayoutId id="2147484144" r:id="rId3"/>
    <p:sldLayoutId id="2147484145" r:id="rId4"/>
    <p:sldLayoutId id="2147484146" r:id="rId5"/>
    <p:sldLayoutId id="2147484147" r:id="rId6"/>
    <p:sldLayoutId id="2147484148" r:id="rId7"/>
    <p:sldLayoutId id="2147484149" r:id="rId8"/>
    <p:sldLayoutId id="2147484150" r:id="rId9"/>
    <p:sldLayoutId id="2147484151" r:id="rId10"/>
    <p:sldLayoutId id="2147484152" r:id="rId11"/>
    <p:sldLayoutId id="2147484153" r:id="rId12"/>
    <p:sldLayoutId id="2147484154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44;p9" descr=""/>
          <p:cNvPicPr/>
          <p:nvPr/>
        </p:nvPicPr>
        <p:blipFill>
          <a:blip r:embed="rId2">
            <a:alphaModFix amt="75000"/>
          </a:blip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2190240" y="1187280"/>
            <a:ext cx="4763520" cy="19641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12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Google Shape;47;p9"/>
          <p:cNvSpPr/>
          <p:nvPr/>
        </p:nvSpPr>
        <p:spPr>
          <a:xfrm>
            <a:off x="1832400" y="-270900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4;p3" descr=""/>
          <p:cNvPicPr/>
          <p:nvPr/>
        </p:nvPicPr>
        <p:blipFill>
          <a:blip r:embed="rId2">
            <a:alphaModFix amt="75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2190240" y="2351160"/>
            <a:ext cx="507924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5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title"/>
          </p:nvPr>
        </p:nvSpPr>
        <p:spPr>
          <a:xfrm>
            <a:off x="2190240" y="1355760"/>
            <a:ext cx="1064520" cy="994680"/>
          </a:xfrm>
          <a:prstGeom prst="rect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80000"/>
              </a:lnSpc>
              <a:buNone/>
            </a:pPr>
            <a:r>
              <a:rPr b="0" lang="en-IN" sz="8000" spc="-1" strike="noStrike">
                <a:solidFill>
                  <a:schemeClr val="dk1"/>
                </a:solidFill>
                <a:latin typeface="Baskervville"/>
                <a:ea typeface="Baskervville"/>
              </a:rPr>
              <a:t>xx%</a:t>
            </a:r>
            <a:endParaRPr b="0" lang="en-IN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Google Shape;18;p3"/>
          <p:cNvSpPr/>
          <p:nvPr/>
        </p:nvSpPr>
        <p:spPr>
          <a:xfrm>
            <a:off x="5137560" y="-170964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34;p7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206" name="Google Shape;35;p7"/>
          <p:cNvSpPr/>
          <p:nvPr/>
        </p:nvSpPr>
        <p:spPr>
          <a:xfrm>
            <a:off x="-857880" y="-1677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136040" y="885600"/>
            <a:ext cx="4294440" cy="11350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5;p5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246" name="Google Shape;26;p5"/>
          <p:cNvSpPr/>
          <p:nvPr/>
        </p:nvSpPr>
        <p:spPr>
          <a:xfrm>
            <a:off x="1832400" y="321192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133;p23" descr=""/>
          <p:cNvPicPr/>
          <p:nvPr/>
        </p:nvPicPr>
        <p:blipFill>
          <a:blip r:embed="rId2">
            <a:alphaModFix amt="8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286" name="Google Shape;134;p23"/>
          <p:cNvSpPr/>
          <p:nvPr/>
        </p:nvSpPr>
        <p:spPr>
          <a:xfrm>
            <a:off x="-2678400" y="252288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Google Shape;135;p23"/>
          <p:cNvSpPr/>
          <p:nvPr/>
        </p:nvSpPr>
        <p:spPr>
          <a:xfrm>
            <a:off x="7138080" y="-1720440"/>
            <a:ext cx="3864960" cy="386496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89" name="Google Shape;141;p23"/>
          <p:cNvCxnSpPr/>
          <p:nvPr/>
        </p:nvCxnSpPr>
        <p:spPr>
          <a:xfrm flipV="1">
            <a:off x="8776800" y="1755360"/>
            <a:ext cx="360" cy="3423240"/>
          </a:xfrm>
          <a:prstGeom prst="straightConnector1">
            <a:avLst/>
          </a:prstGeom>
          <a:ln w="19050">
            <a:solidFill>
              <a:srgbClr val="ffffff"/>
            </a:solidFill>
            <a:round/>
          </a:ln>
        </p:spPr>
      </p:cxn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149;p25" descr=""/>
          <p:cNvPicPr/>
          <p:nvPr/>
        </p:nvPicPr>
        <p:blipFill>
          <a:blip r:embed="rId2">
            <a:alphaModFix amt="75000"/>
          </a:blip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28" name="Google Shape;150;p25"/>
          <p:cNvSpPr/>
          <p:nvPr/>
        </p:nvSpPr>
        <p:spPr>
          <a:xfrm>
            <a:off x="5139360" y="297756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Google Shape;151;p25"/>
          <p:cNvSpPr/>
          <p:nvPr/>
        </p:nvSpPr>
        <p:spPr>
          <a:xfrm>
            <a:off x="5691240" y="-2008080"/>
            <a:ext cx="5478480" cy="5478480"/>
          </a:xfrm>
          <a:prstGeom prst="ellipse">
            <a:avLst/>
          </a:prstGeom>
          <a:gradFill rotWithShape="0">
            <a:gsLst>
              <a:gs pos="0">
                <a:srgbClr val="e69138">
                  <a:alpha val="27058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00000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00000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2025-03-27T11:10:21Z</dcterms:modified>
  <cp:revision>1</cp:revision>
  <dc:subject/>
  <dc:title/>
</cp:coreProperties>
</file>